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g" ContentType="vide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74" r:id="rId2"/>
    <p:sldId id="275" r:id="rId3"/>
    <p:sldId id="265" r:id="rId4"/>
    <p:sldId id="476" r:id="rId5"/>
    <p:sldId id="475" r:id="rId6"/>
    <p:sldId id="479" r:id="rId7"/>
    <p:sldId id="480" r:id="rId8"/>
    <p:sldId id="257" r:id="rId9"/>
    <p:sldId id="258" r:id="rId10"/>
    <p:sldId id="259" r:id="rId11"/>
    <p:sldId id="260" r:id="rId12"/>
    <p:sldId id="261" r:id="rId13"/>
    <p:sldId id="262" r:id="rId14"/>
    <p:sldId id="263" r:id="rId15"/>
    <p:sldId id="264" r:id="rId16"/>
    <p:sldId id="268" r:id="rId17"/>
    <p:sldId id="269" r:id="rId18"/>
    <p:sldId id="474" r:id="rId19"/>
    <p:sldId id="477" r:id="rId20"/>
    <p:sldId id="272" r:id="rId21"/>
    <p:sldId id="478" r:id="rId22"/>
    <p:sldId id="281" r:id="rId23"/>
    <p:sldId id="481" r:id="rId24"/>
    <p:sldId id="482" r:id="rId25"/>
    <p:sldId id="266" r:id="rId26"/>
    <p:sldId id="26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6" autoAdjust="0"/>
    <p:restoredTop sz="91453" autoAdjust="0"/>
  </p:normalViewPr>
  <p:slideViewPr>
    <p:cSldViewPr snapToGrid="0">
      <p:cViewPr>
        <p:scale>
          <a:sx n="58" d="100"/>
          <a:sy n="58" d="100"/>
        </p:scale>
        <p:origin x="952"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6669BF-D948-4117-B375-25F6AA78455F}"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8ABC4F03-32DE-4D8D-9D4B-325AAACD660F}">
      <dgm:prSet/>
      <dgm:spPr/>
      <dgm:t>
        <a:bodyPr/>
        <a:lstStyle/>
        <a:p>
          <a:r>
            <a:rPr lang="en-US"/>
            <a:t>Culture</a:t>
          </a:r>
        </a:p>
      </dgm:t>
    </dgm:pt>
    <dgm:pt modelId="{EF05DF15-30E3-493B-BB13-22F59284496A}" type="parTrans" cxnId="{FAD3ED1C-DEBF-405E-98C3-91AB09F2D158}">
      <dgm:prSet/>
      <dgm:spPr/>
      <dgm:t>
        <a:bodyPr/>
        <a:lstStyle/>
        <a:p>
          <a:endParaRPr lang="en-US"/>
        </a:p>
      </dgm:t>
    </dgm:pt>
    <dgm:pt modelId="{CBFCA997-54D3-4972-B7E0-CC9A57F8EBE7}" type="sibTrans" cxnId="{FAD3ED1C-DEBF-405E-98C3-91AB09F2D158}">
      <dgm:prSet/>
      <dgm:spPr/>
      <dgm:t>
        <a:bodyPr/>
        <a:lstStyle/>
        <a:p>
          <a:endParaRPr lang="en-US"/>
        </a:p>
      </dgm:t>
    </dgm:pt>
    <dgm:pt modelId="{C44F4F73-70CC-4FF5-90A8-A7964FB0479A}">
      <dgm:prSet/>
      <dgm:spPr/>
      <dgm:t>
        <a:bodyPr/>
        <a:lstStyle/>
        <a:p>
          <a:r>
            <a:rPr lang="en-US"/>
            <a:t>Education</a:t>
          </a:r>
        </a:p>
      </dgm:t>
    </dgm:pt>
    <dgm:pt modelId="{BCA8F018-DA71-4005-B7A4-CA6330B2301A}" type="parTrans" cxnId="{E89F662A-3A3A-4DF1-82D3-2EFC6ECC56CA}">
      <dgm:prSet/>
      <dgm:spPr/>
      <dgm:t>
        <a:bodyPr/>
        <a:lstStyle/>
        <a:p>
          <a:endParaRPr lang="en-US"/>
        </a:p>
      </dgm:t>
    </dgm:pt>
    <dgm:pt modelId="{B342EE75-F9AD-4F99-B007-7907595AC71C}" type="sibTrans" cxnId="{E89F662A-3A3A-4DF1-82D3-2EFC6ECC56CA}">
      <dgm:prSet/>
      <dgm:spPr/>
      <dgm:t>
        <a:bodyPr/>
        <a:lstStyle/>
        <a:p>
          <a:endParaRPr lang="en-US"/>
        </a:p>
      </dgm:t>
    </dgm:pt>
    <dgm:pt modelId="{4CC2A053-8762-4A30-81B7-DF9DDDA36C8F}">
      <dgm:prSet/>
      <dgm:spPr/>
      <dgm:t>
        <a:bodyPr/>
        <a:lstStyle/>
        <a:p>
          <a:r>
            <a:rPr lang="en-US"/>
            <a:t>Experience</a:t>
          </a:r>
        </a:p>
      </dgm:t>
    </dgm:pt>
    <dgm:pt modelId="{A8CBF85A-2BAA-4ABC-BCD6-D3C1CFD81056}" type="parTrans" cxnId="{74D37EB6-D6F9-4CA7-A754-DDA6B71901F0}">
      <dgm:prSet/>
      <dgm:spPr/>
      <dgm:t>
        <a:bodyPr/>
        <a:lstStyle/>
        <a:p>
          <a:endParaRPr lang="en-US"/>
        </a:p>
      </dgm:t>
    </dgm:pt>
    <dgm:pt modelId="{C8AE5699-9553-450C-B91C-F101BD33BBD1}" type="sibTrans" cxnId="{74D37EB6-D6F9-4CA7-A754-DDA6B71901F0}">
      <dgm:prSet/>
      <dgm:spPr/>
      <dgm:t>
        <a:bodyPr/>
        <a:lstStyle/>
        <a:p>
          <a:endParaRPr lang="en-US"/>
        </a:p>
      </dgm:t>
    </dgm:pt>
    <dgm:pt modelId="{927C9D65-6AEF-4847-8BC0-87ECCE3943CE}">
      <dgm:prSet/>
      <dgm:spPr/>
      <dgm:t>
        <a:bodyPr/>
        <a:lstStyle/>
        <a:p>
          <a:r>
            <a:rPr lang="en-US"/>
            <a:t>Outside information</a:t>
          </a:r>
        </a:p>
      </dgm:t>
    </dgm:pt>
    <dgm:pt modelId="{2C42EC22-28DF-48E9-B01F-6FED3C607CAC}" type="parTrans" cxnId="{6A41539C-8112-4A39-BB80-F507424892A8}">
      <dgm:prSet/>
      <dgm:spPr/>
      <dgm:t>
        <a:bodyPr/>
        <a:lstStyle/>
        <a:p>
          <a:endParaRPr lang="en-US"/>
        </a:p>
      </dgm:t>
    </dgm:pt>
    <dgm:pt modelId="{08D2E826-3C26-4656-A0D3-B53EA62C47A4}" type="sibTrans" cxnId="{6A41539C-8112-4A39-BB80-F507424892A8}">
      <dgm:prSet/>
      <dgm:spPr/>
      <dgm:t>
        <a:bodyPr/>
        <a:lstStyle/>
        <a:p>
          <a:endParaRPr lang="en-US"/>
        </a:p>
      </dgm:t>
    </dgm:pt>
    <dgm:pt modelId="{E36E7A73-CF6E-40A1-BCD0-5D32492E4B4C}">
      <dgm:prSet/>
      <dgm:spPr/>
      <dgm:t>
        <a:bodyPr/>
        <a:lstStyle/>
        <a:p>
          <a:r>
            <a:rPr lang="en-US"/>
            <a:t>Religion</a:t>
          </a:r>
        </a:p>
      </dgm:t>
    </dgm:pt>
    <dgm:pt modelId="{23AD3B1B-5E72-4C23-A519-DA4C717B57BC}" type="parTrans" cxnId="{7B208356-5143-4F9A-8459-3E7829B0CB33}">
      <dgm:prSet/>
      <dgm:spPr/>
      <dgm:t>
        <a:bodyPr/>
        <a:lstStyle/>
        <a:p>
          <a:endParaRPr lang="en-US"/>
        </a:p>
      </dgm:t>
    </dgm:pt>
    <dgm:pt modelId="{CF83BBF1-2C0E-427F-8D53-9BD776BCFC76}" type="sibTrans" cxnId="{7B208356-5143-4F9A-8459-3E7829B0CB33}">
      <dgm:prSet/>
      <dgm:spPr/>
      <dgm:t>
        <a:bodyPr/>
        <a:lstStyle/>
        <a:p>
          <a:endParaRPr lang="en-US"/>
        </a:p>
      </dgm:t>
    </dgm:pt>
    <dgm:pt modelId="{A2D6E702-D42E-424B-A847-F8E94B7F640D}" type="pres">
      <dgm:prSet presAssocID="{F06669BF-D948-4117-B375-25F6AA78455F}" presName="vert0" presStyleCnt="0">
        <dgm:presLayoutVars>
          <dgm:dir/>
          <dgm:animOne val="branch"/>
          <dgm:animLvl val="lvl"/>
        </dgm:presLayoutVars>
      </dgm:prSet>
      <dgm:spPr/>
    </dgm:pt>
    <dgm:pt modelId="{600996C2-D5DA-45F3-A19E-D571BA6E27B4}" type="pres">
      <dgm:prSet presAssocID="{8ABC4F03-32DE-4D8D-9D4B-325AAACD660F}" presName="thickLine" presStyleLbl="alignNode1" presStyleIdx="0" presStyleCnt="5"/>
      <dgm:spPr/>
    </dgm:pt>
    <dgm:pt modelId="{AE7DE1D2-FBBB-4ABB-8555-224A34F8CFE1}" type="pres">
      <dgm:prSet presAssocID="{8ABC4F03-32DE-4D8D-9D4B-325AAACD660F}" presName="horz1" presStyleCnt="0"/>
      <dgm:spPr/>
    </dgm:pt>
    <dgm:pt modelId="{E70EEB70-7AF7-4D22-B6FC-0279830D1C72}" type="pres">
      <dgm:prSet presAssocID="{8ABC4F03-32DE-4D8D-9D4B-325AAACD660F}" presName="tx1" presStyleLbl="revTx" presStyleIdx="0" presStyleCnt="5"/>
      <dgm:spPr/>
    </dgm:pt>
    <dgm:pt modelId="{0DCE85DA-2AFA-4656-BE77-D664FF4480D5}" type="pres">
      <dgm:prSet presAssocID="{8ABC4F03-32DE-4D8D-9D4B-325AAACD660F}" presName="vert1" presStyleCnt="0"/>
      <dgm:spPr/>
    </dgm:pt>
    <dgm:pt modelId="{3F0A1599-3AF5-4567-A184-C864E31F9C75}" type="pres">
      <dgm:prSet presAssocID="{C44F4F73-70CC-4FF5-90A8-A7964FB0479A}" presName="thickLine" presStyleLbl="alignNode1" presStyleIdx="1" presStyleCnt="5"/>
      <dgm:spPr/>
    </dgm:pt>
    <dgm:pt modelId="{B2E18CCE-8F7F-4A2A-813D-59A8F882F1DD}" type="pres">
      <dgm:prSet presAssocID="{C44F4F73-70CC-4FF5-90A8-A7964FB0479A}" presName="horz1" presStyleCnt="0"/>
      <dgm:spPr/>
    </dgm:pt>
    <dgm:pt modelId="{7A1EF6C5-63B4-4FE9-AE3F-FA43B85E4449}" type="pres">
      <dgm:prSet presAssocID="{C44F4F73-70CC-4FF5-90A8-A7964FB0479A}" presName="tx1" presStyleLbl="revTx" presStyleIdx="1" presStyleCnt="5"/>
      <dgm:spPr/>
    </dgm:pt>
    <dgm:pt modelId="{81DA56EA-676D-4C86-A1AE-B3C9469C7243}" type="pres">
      <dgm:prSet presAssocID="{C44F4F73-70CC-4FF5-90A8-A7964FB0479A}" presName="vert1" presStyleCnt="0"/>
      <dgm:spPr/>
    </dgm:pt>
    <dgm:pt modelId="{57EA69AF-C439-4671-B7D4-841B6752BBA8}" type="pres">
      <dgm:prSet presAssocID="{4CC2A053-8762-4A30-81B7-DF9DDDA36C8F}" presName="thickLine" presStyleLbl="alignNode1" presStyleIdx="2" presStyleCnt="5"/>
      <dgm:spPr/>
    </dgm:pt>
    <dgm:pt modelId="{435C38B9-AD5D-435F-88DF-E04720D31BC9}" type="pres">
      <dgm:prSet presAssocID="{4CC2A053-8762-4A30-81B7-DF9DDDA36C8F}" presName="horz1" presStyleCnt="0"/>
      <dgm:spPr/>
    </dgm:pt>
    <dgm:pt modelId="{2D5F1FF3-2BF3-437D-8A02-4000F2850A02}" type="pres">
      <dgm:prSet presAssocID="{4CC2A053-8762-4A30-81B7-DF9DDDA36C8F}" presName="tx1" presStyleLbl="revTx" presStyleIdx="2" presStyleCnt="5"/>
      <dgm:spPr/>
    </dgm:pt>
    <dgm:pt modelId="{2194761E-714B-46C4-888A-421072265AC9}" type="pres">
      <dgm:prSet presAssocID="{4CC2A053-8762-4A30-81B7-DF9DDDA36C8F}" presName="vert1" presStyleCnt="0"/>
      <dgm:spPr/>
    </dgm:pt>
    <dgm:pt modelId="{D43DE6E1-58D7-4058-946A-B487702BB59C}" type="pres">
      <dgm:prSet presAssocID="{927C9D65-6AEF-4847-8BC0-87ECCE3943CE}" presName="thickLine" presStyleLbl="alignNode1" presStyleIdx="3" presStyleCnt="5"/>
      <dgm:spPr/>
    </dgm:pt>
    <dgm:pt modelId="{23183507-F17B-4F2B-AE29-3922B23727D9}" type="pres">
      <dgm:prSet presAssocID="{927C9D65-6AEF-4847-8BC0-87ECCE3943CE}" presName="horz1" presStyleCnt="0"/>
      <dgm:spPr/>
    </dgm:pt>
    <dgm:pt modelId="{009E0EB2-26E8-420A-9CDE-24126BC74E1C}" type="pres">
      <dgm:prSet presAssocID="{927C9D65-6AEF-4847-8BC0-87ECCE3943CE}" presName="tx1" presStyleLbl="revTx" presStyleIdx="3" presStyleCnt="5"/>
      <dgm:spPr/>
    </dgm:pt>
    <dgm:pt modelId="{8C9C2CEA-F33E-4E95-9E98-A4E517AF3B02}" type="pres">
      <dgm:prSet presAssocID="{927C9D65-6AEF-4847-8BC0-87ECCE3943CE}" presName="vert1" presStyleCnt="0"/>
      <dgm:spPr/>
    </dgm:pt>
    <dgm:pt modelId="{CFD8DD03-098E-42AE-8FE0-6A5ACD0F0AF0}" type="pres">
      <dgm:prSet presAssocID="{E36E7A73-CF6E-40A1-BCD0-5D32492E4B4C}" presName="thickLine" presStyleLbl="alignNode1" presStyleIdx="4" presStyleCnt="5"/>
      <dgm:spPr/>
    </dgm:pt>
    <dgm:pt modelId="{C953919B-737E-408C-9BBD-FBBC10F986B7}" type="pres">
      <dgm:prSet presAssocID="{E36E7A73-CF6E-40A1-BCD0-5D32492E4B4C}" presName="horz1" presStyleCnt="0"/>
      <dgm:spPr/>
    </dgm:pt>
    <dgm:pt modelId="{3B2710C4-2414-4619-AE1C-C588536DA9D2}" type="pres">
      <dgm:prSet presAssocID="{E36E7A73-CF6E-40A1-BCD0-5D32492E4B4C}" presName="tx1" presStyleLbl="revTx" presStyleIdx="4" presStyleCnt="5"/>
      <dgm:spPr/>
    </dgm:pt>
    <dgm:pt modelId="{4700A216-0863-4B2C-99A5-70EE489C58DF}" type="pres">
      <dgm:prSet presAssocID="{E36E7A73-CF6E-40A1-BCD0-5D32492E4B4C}" presName="vert1" presStyleCnt="0"/>
      <dgm:spPr/>
    </dgm:pt>
  </dgm:ptLst>
  <dgm:cxnLst>
    <dgm:cxn modelId="{E184B500-5748-4DCA-B052-6F25F170AEA9}" type="presOf" srcId="{8ABC4F03-32DE-4D8D-9D4B-325AAACD660F}" destId="{E70EEB70-7AF7-4D22-B6FC-0279830D1C72}" srcOrd="0" destOrd="0" presId="urn:microsoft.com/office/officeart/2008/layout/LinedList"/>
    <dgm:cxn modelId="{FAD3ED1C-DEBF-405E-98C3-91AB09F2D158}" srcId="{F06669BF-D948-4117-B375-25F6AA78455F}" destId="{8ABC4F03-32DE-4D8D-9D4B-325AAACD660F}" srcOrd="0" destOrd="0" parTransId="{EF05DF15-30E3-493B-BB13-22F59284496A}" sibTransId="{CBFCA997-54D3-4972-B7E0-CC9A57F8EBE7}"/>
    <dgm:cxn modelId="{E89F662A-3A3A-4DF1-82D3-2EFC6ECC56CA}" srcId="{F06669BF-D948-4117-B375-25F6AA78455F}" destId="{C44F4F73-70CC-4FF5-90A8-A7964FB0479A}" srcOrd="1" destOrd="0" parTransId="{BCA8F018-DA71-4005-B7A4-CA6330B2301A}" sibTransId="{B342EE75-F9AD-4F99-B007-7907595AC71C}"/>
    <dgm:cxn modelId="{2A75C634-33D9-4231-AB5C-36610378F7FC}" type="presOf" srcId="{927C9D65-6AEF-4847-8BC0-87ECCE3943CE}" destId="{009E0EB2-26E8-420A-9CDE-24126BC74E1C}" srcOrd="0" destOrd="0" presId="urn:microsoft.com/office/officeart/2008/layout/LinedList"/>
    <dgm:cxn modelId="{EF62DA3C-05BF-456A-8928-B8191DB49125}" type="presOf" srcId="{F06669BF-D948-4117-B375-25F6AA78455F}" destId="{A2D6E702-D42E-424B-A847-F8E94B7F640D}" srcOrd="0" destOrd="0" presId="urn:microsoft.com/office/officeart/2008/layout/LinedList"/>
    <dgm:cxn modelId="{F9354962-9F04-41C7-96F7-AA3078846225}" type="presOf" srcId="{E36E7A73-CF6E-40A1-BCD0-5D32492E4B4C}" destId="{3B2710C4-2414-4619-AE1C-C588536DA9D2}" srcOrd="0" destOrd="0" presId="urn:microsoft.com/office/officeart/2008/layout/LinedList"/>
    <dgm:cxn modelId="{974A9F52-405E-4A42-AEAC-52C9A00ED8BF}" type="presOf" srcId="{4CC2A053-8762-4A30-81B7-DF9DDDA36C8F}" destId="{2D5F1FF3-2BF3-437D-8A02-4000F2850A02}" srcOrd="0" destOrd="0" presId="urn:microsoft.com/office/officeart/2008/layout/LinedList"/>
    <dgm:cxn modelId="{7B208356-5143-4F9A-8459-3E7829B0CB33}" srcId="{F06669BF-D948-4117-B375-25F6AA78455F}" destId="{E36E7A73-CF6E-40A1-BCD0-5D32492E4B4C}" srcOrd="4" destOrd="0" parTransId="{23AD3B1B-5E72-4C23-A519-DA4C717B57BC}" sibTransId="{CF83BBF1-2C0E-427F-8D53-9BD776BCFC76}"/>
    <dgm:cxn modelId="{15CD7E91-10BA-4586-949C-E2488B874A82}" type="presOf" srcId="{C44F4F73-70CC-4FF5-90A8-A7964FB0479A}" destId="{7A1EF6C5-63B4-4FE9-AE3F-FA43B85E4449}" srcOrd="0" destOrd="0" presId="urn:microsoft.com/office/officeart/2008/layout/LinedList"/>
    <dgm:cxn modelId="{6A41539C-8112-4A39-BB80-F507424892A8}" srcId="{F06669BF-D948-4117-B375-25F6AA78455F}" destId="{927C9D65-6AEF-4847-8BC0-87ECCE3943CE}" srcOrd="3" destOrd="0" parTransId="{2C42EC22-28DF-48E9-B01F-6FED3C607CAC}" sibTransId="{08D2E826-3C26-4656-A0D3-B53EA62C47A4}"/>
    <dgm:cxn modelId="{74D37EB6-D6F9-4CA7-A754-DDA6B71901F0}" srcId="{F06669BF-D948-4117-B375-25F6AA78455F}" destId="{4CC2A053-8762-4A30-81B7-DF9DDDA36C8F}" srcOrd="2" destOrd="0" parTransId="{A8CBF85A-2BAA-4ABC-BCD6-D3C1CFD81056}" sibTransId="{C8AE5699-9553-450C-B91C-F101BD33BBD1}"/>
    <dgm:cxn modelId="{93459FC6-D2FF-4038-9E96-16A3FE7FECB6}" type="presParOf" srcId="{A2D6E702-D42E-424B-A847-F8E94B7F640D}" destId="{600996C2-D5DA-45F3-A19E-D571BA6E27B4}" srcOrd="0" destOrd="0" presId="urn:microsoft.com/office/officeart/2008/layout/LinedList"/>
    <dgm:cxn modelId="{9F879CC6-BE29-4004-8C44-FE55ED91A963}" type="presParOf" srcId="{A2D6E702-D42E-424B-A847-F8E94B7F640D}" destId="{AE7DE1D2-FBBB-4ABB-8555-224A34F8CFE1}" srcOrd="1" destOrd="0" presId="urn:microsoft.com/office/officeart/2008/layout/LinedList"/>
    <dgm:cxn modelId="{3DE508E5-7DED-4174-81EC-1283A57D6EE3}" type="presParOf" srcId="{AE7DE1D2-FBBB-4ABB-8555-224A34F8CFE1}" destId="{E70EEB70-7AF7-4D22-B6FC-0279830D1C72}" srcOrd="0" destOrd="0" presId="urn:microsoft.com/office/officeart/2008/layout/LinedList"/>
    <dgm:cxn modelId="{0DF8A9BE-D4BE-4947-BAAD-F3C3068001DB}" type="presParOf" srcId="{AE7DE1D2-FBBB-4ABB-8555-224A34F8CFE1}" destId="{0DCE85DA-2AFA-4656-BE77-D664FF4480D5}" srcOrd="1" destOrd="0" presId="urn:microsoft.com/office/officeart/2008/layout/LinedList"/>
    <dgm:cxn modelId="{C3BC6EC8-BA95-4208-9A60-AA28E43997C2}" type="presParOf" srcId="{A2D6E702-D42E-424B-A847-F8E94B7F640D}" destId="{3F0A1599-3AF5-4567-A184-C864E31F9C75}" srcOrd="2" destOrd="0" presId="urn:microsoft.com/office/officeart/2008/layout/LinedList"/>
    <dgm:cxn modelId="{AB9D2A67-C919-4AA5-A9B7-17D3EDB80907}" type="presParOf" srcId="{A2D6E702-D42E-424B-A847-F8E94B7F640D}" destId="{B2E18CCE-8F7F-4A2A-813D-59A8F882F1DD}" srcOrd="3" destOrd="0" presId="urn:microsoft.com/office/officeart/2008/layout/LinedList"/>
    <dgm:cxn modelId="{E52E279C-ECFD-436E-B578-F5913C635D82}" type="presParOf" srcId="{B2E18CCE-8F7F-4A2A-813D-59A8F882F1DD}" destId="{7A1EF6C5-63B4-4FE9-AE3F-FA43B85E4449}" srcOrd="0" destOrd="0" presId="urn:microsoft.com/office/officeart/2008/layout/LinedList"/>
    <dgm:cxn modelId="{8DFABB6F-260D-43FA-A217-E7787AF7F4E6}" type="presParOf" srcId="{B2E18CCE-8F7F-4A2A-813D-59A8F882F1DD}" destId="{81DA56EA-676D-4C86-A1AE-B3C9469C7243}" srcOrd="1" destOrd="0" presId="urn:microsoft.com/office/officeart/2008/layout/LinedList"/>
    <dgm:cxn modelId="{EF6A81D9-8CAF-4D67-8924-100C39A84026}" type="presParOf" srcId="{A2D6E702-D42E-424B-A847-F8E94B7F640D}" destId="{57EA69AF-C439-4671-B7D4-841B6752BBA8}" srcOrd="4" destOrd="0" presId="urn:microsoft.com/office/officeart/2008/layout/LinedList"/>
    <dgm:cxn modelId="{24AF1D89-7E88-4E64-A5C9-CD6EAC99DE32}" type="presParOf" srcId="{A2D6E702-D42E-424B-A847-F8E94B7F640D}" destId="{435C38B9-AD5D-435F-88DF-E04720D31BC9}" srcOrd="5" destOrd="0" presId="urn:microsoft.com/office/officeart/2008/layout/LinedList"/>
    <dgm:cxn modelId="{C5B3D532-6619-452C-B3E2-AAFD7482790F}" type="presParOf" srcId="{435C38B9-AD5D-435F-88DF-E04720D31BC9}" destId="{2D5F1FF3-2BF3-437D-8A02-4000F2850A02}" srcOrd="0" destOrd="0" presId="urn:microsoft.com/office/officeart/2008/layout/LinedList"/>
    <dgm:cxn modelId="{EC21A839-8B72-495B-8C9A-54C95BDCB884}" type="presParOf" srcId="{435C38B9-AD5D-435F-88DF-E04720D31BC9}" destId="{2194761E-714B-46C4-888A-421072265AC9}" srcOrd="1" destOrd="0" presId="urn:microsoft.com/office/officeart/2008/layout/LinedList"/>
    <dgm:cxn modelId="{58B5DA82-4E50-434B-A5A1-868657B9859B}" type="presParOf" srcId="{A2D6E702-D42E-424B-A847-F8E94B7F640D}" destId="{D43DE6E1-58D7-4058-946A-B487702BB59C}" srcOrd="6" destOrd="0" presId="urn:microsoft.com/office/officeart/2008/layout/LinedList"/>
    <dgm:cxn modelId="{8DE9862B-EFB5-4248-91C2-9084A0109576}" type="presParOf" srcId="{A2D6E702-D42E-424B-A847-F8E94B7F640D}" destId="{23183507-F17B-4F2B-AE29-3922B23727D9}" srcOrd="7" destOrd="0" presId="urn:microsoft.com/office/officeart/2008/layout/LinedList"/>
    <dgm:cxn modelId="{5A24B451-75C5-40BC-8388-66BCE828EE2C}" type="presParOf" srcId="{23183507-F17B-4F2B-AE29-3922B23727D9}" destId="{009E0EB2-26E8-420A-9CDE-24126BC74E1C}" srcOrd="0" destOrd="0" presId="urn:microsoft.com/office/officeart/2008/layout/LinedList"/>
    <dgm:cxn modelId="{D75531DC-6A06-4491-9D8C-47EDA4213171}" type="presParOf" srcId="{23183507-F17B-4F2B-AE29-3922B23727D9}" destId="{8C9C2CEA-F33E-4E95-9E98-A4E517AF3B02}" srcOrd="1" destOrd="0" presId="urn:microsoft.com/office/officeart/2008/layout/LinedList"/>
    <dgm:cxn modelId="{9F9779A7-554B-4A58-A7BB-92CD49A9A400}" type="presParOf" srcId="{A2D6E702-D42E-424B-A847-F8E94B7F640D}" destId="{CFD8DD03-098E-42AE-8FE0-6A5ACD0F0AF0}" srcOrd="8" destOrd="0" presId="urn:microsoft.com/office/officeart/2008/layout/LinedList"/>
    <dgm:cxn modelId="{E779A1CE-5C2B-47BD-BB6F-41DB3B6DE411}" type="presParOf" srcId="{A2D6E702-D42E-424B-A847-F8E94B7F640D}" destId="{C953919B-737E-408C-9BBD-FBBC10F986B7}" srcOrd="9" destOrd="0" presId="urn:microsoft.com/office/officeart/2008/layout/LinedList"/>
    <dgm:cxn modelId="{20B3243C-444A-44E7-9A25-825B72431539}" type="presParOf" srcId="{C953919B-737E-408C-9BBD-FBBC10F986B7}" destId="{3B2710C4-2414-4619-AE1C-C588536DA9D2}" srcOrd="0" destOrd="0" presId="urn:microsoft.com/office/officeart/2008/layout/LinedList"/>
    <dgm:cxn modelId="{DA82CBE7-F7DD-4133-B780-69B04C0E871D}" type="presParOf" srcId="{C953919B-737E-408C-9BBD-FBBC10F986B7}" destId="{4700A216-0863-4B2C-99A5-70EE489C58D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0996C2-D5DA-45F3-A19E-D571BA6E27B4}">
      <dsp:nvSpPr>
        <dsp:cNvPr id="0" name=""/>
        <dsp:cNvSpPr/>
      </dsp:nvSpPr>
      <dsp:spPr>
        <a:xfrm>
          <a:off x="0" y="449"/>
          <a:ext cx="515778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0EEB70-7AF7-4D22-B6FC-0279830D1C72}">
      <dsp:nvSpPr>
        <dsp:cNvPr id="0" name=""/>
        <dsp:cNvSpPr/>
      </dsp:nvSpPr>
      <dsp:spPr>
        <a:xfrm>
          <a:off x="0" y="449"/>
          <a:ext cx="5157787" cy="736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Culture</a:t>
          </a:r>
        </a:p>
      </dsp:txBody>
      <dsp:txXfrm>
        <a:off x="0" y="449"/>
        <a:ext cx="5157787" cy="736737"/>
      </dsp:txXfrm>
    </dsp:sp>
    <dsp:sp modelId="{3F0A1599-3AF5-4567-A184-C864E31F9C75}">
      <dsp:nvSpPr>
        <dsp:cNvPr id="0" name=""/>
        <dsp:cNvSpPr/>
      </dsp:nvSpPr>
      <dsp:spPr>
        <a:xfrm>
          <a:off x="0" y="737187"/>
          <a:ext cx="515778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A1EF6C5-63B4-4FE9-AE3F-FA43B85E4449}">
      <dsp:nvSpPr>
        <dsp:cNvPr id="0" name=""/>
        <dsp:cNvSpPr/>
      </dsp:nvSpPr>
      <dsp:spPr>
        <a:xfrm>
          <a:off x="0" y="737187"/>
          <a:ext cx="5157787" cy="736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Education</a:t>
          </a:r>
        </a:p>
      </dsp:txBody>
      <dsp:txXfrm>
        <a:off x="0" y="737187"/>
        <a:ext cx="5157787" cy="736737"/>
      </dsp:txXfrm>
    </dsp:sp>
    <dsp:sp modelId="{57EA69AF-C439-4671-B7D4-841B6752BBA8}">
      <dsp:nvSpPr>
        <dsp:cNvPr id="0" name=""/>
        <dsp:cNvSpPr/>
      </dsp:nvSpPr>
      <dsp:spPr>
        <a:xfrm>
          <a:off x="0" y="1473925"/>
          <a:ext cx="515778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5F1FF3-2BF3-437D-8A02-4000F2850A02}">
      <dsp:nvSpPr>
        <dsp:cNvPr id="0" name=""/>
        <dsp:cNvSpPr/>
      </dsp:nvSpPr>
      <dsp:spPr>
        <a:xfrm>
          <a:off x="0" y="1473925"/>
          <a:ext cx="5157787" cy="736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Experience</a:t>
          </a:r>
        </a:p>
      </dsp:txBody>
      <dsp:txXfrm>
        <a:off x="0" y="1473925"/>
        <a:ext cx="5157787" cy="736737"/>
      </dsp:txXfrm>
    </dsp:sp>
    <dsp:sp modelId="{D43DE6E1-58D7-4058-946A-B487702BB59C}">
      <dsp:nvSpPr>
        <dsp:cNvPr id="0" name=""/>
        <dsp:cNvSpPr/>
      </dsp:nvSpPr>
      <dsp:spPr>
        <a:xfrm>
          <a:off x="0" y="2210662"/>
          <a:ext cx="515778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09E0EB2-26E8-420A-9CDE-24126BC74E1C}">
      <dsp:nvSpPr>
        <dsp:cNvPr id="0" name=""/>
        <dsp:cNvSpPr/>
      </dsp:nvSpPr>
      <dsp:spPr>
        <a:xfrm>
          <a:off x="0" y="2210662"/>
          <a:ext cx="5157787" cy="736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Outside information</a:t>
          </a:r>
        </a:p>
      </dsp:txBody>
      <dsp:txXfrm>
        <a:off x="0" y="2210662"/>
        <a:ext cx="5157787" cy="736737"/>
      </dsp:txXfrm>
    </dsp:sp>
    <dsp:sp modelId="{CFD8DD03-098E-42AE-8FE0-6A5ACD0F0AF0}">
      <dsp:nvSpPr>
        <dsp:cNvPr id="0" name=""/>
        <dsp:cNvSpPr/>
      </dsp:nvSpPr>
      <dsp:spPr>
        <a:xfrm>
          <a:off x="0" y="2947400"/>
          <a:ext cx="515778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2710C4-2414-4619-AE1C-C588536DA9D2}">
      <dsp:nvSpPr>
        <dsp:cNvPr id="0" name=""/>
        <dsp:cNvSpPr/>
      </dsp:nvSpPr>
      <dsp:spPr>
        <a:xfrm>
          <a:off x="0" y="2947400"/>
          <a:ext cx="5157787" cy="736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540" tIns="129540" rIns="129540" bIns="129540" numCol="1" spcCol="1270" anchor="t" anchorCtr="0">
          <a:noAutofit/>
        </a:bodyPr>
        <a:lstStyle/>
        <a:p>
          <a:pPr marL="0" lvl="0" indent="0" algn="l" defTabSz="1511300">
            <a:lnSpc>
              <a:spcPct val="90000"/>
            </a:lnSpc>
            <a:spcBef>
              <a:spcPct val="0"/>
            </a:spcBef>
            <a:spcAft>
              <a:spcPct val="35000"/>
            </a:spcAft>
            <a:buNone/>
          </a:pPr>
          <a:r>
            <a:rPr lang="en-US" sz="3400" kern="1200"/>
            <a:t>Religion</a:t>
          </a:r>
        </a:p>
      </dsp:txBody>
      <dsp:txXfrm>
        <a:off x="0" y="2947400"/>
        <a:ext cx="5157787" cy="736737"/>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FB5567-80D5-4485-9CD8-D0558D4029E4}" type="datetimeFigureOut">
              <a:rPr lang="en-US" smtClean="0"/>
              <a:t>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B37221-1B92-4DA1-8EA3-606A9794147F}" type="slidenum">
              <a:rPr lang="en-US" smtClean="0"/>
              <a:t>‹#›</a:t>
            </a:fld>
            <a:endParaRPr lang="en-US"/>
          </a:p>
        </p:txBody>
      </p:sp>
    </p:spTree>
    <p:extLst>
      <p:ext uri="{BB962C8B-B14F-4D97-AF65-F5344CB8AC3E}">
        <p14:creationId xmlns:p14="http://schemas.microsoft.com/office/powerpoint/2010/main" val="2098271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Rectangle 6">
            <a:extLst>
              <a:ext uri="{FF2B5EF4-FFF2-40B4-BE49-F238E27FC236}">
                <a16:creationId xmlns:a16="http://schemas.microsoft.com/office/drawing/2014/main" id="{8D5955FB-8FB8-A509-8D52-55FBCA07E88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panose="020B0604020202020204" pitchFamily="34" charset="0"/>
                <a:cs typeface="Arial Unicode MS" charset="0"/>
              </a:defRPr>
            </a:lvl1pPr>
            <a:lvl2pPr eaLnBrk="0">
              <a:tabLst>
                <a:tab pos="723900" algn="l"/>
                <a:tab pos="1447800" algn="l"/>
                <a:tab pos="2171700" algn="l"/>
                <a:tab pos="2895600" algn="l"/>
              </a:tabLst>
              <a:defRPr>
                <a:solidFill>
                  <a:schemeClr val="tx1"/>
                </a:solidFill>
                <a:latin typeface="Arial" panose="020B0604020202020204" pitchFamily="34" charset="0"/>
                <a:cs typeface="Arial Unicode MS" charset="0"/>
              </a:defRPr>
            </a:lvl2pPr>
            <a:lvl3pPr eaLnBrk="0">
              <a:tabLst>
                <a:tab pos="723900" algn="l"/>
                <a:tab pos="1447800" algn="l"/>
                <a:tab pos="2171700" algn="l"/>
                <a:tab pos="2895600" algn="l"/>
              </a:tabLst>
              <a:defRPr>
                <a:solidFill>
                  <a:schemeClr val="tx1"/>
                </a:solidFill>
                <a:latin typeface="Arial" panose="020B0604020202020204" pitchFamily="34" charset="0"/>
                <a:cs typeface="Arial Unicode MS" charset="0"/>
              </a:defRPr>
            </a:lvl3pPr>
            <a:lvl4pPr eaLnBrk="0">
              <a:tabLst>
                <a:tab pos="723900" algn="l"/>
                <a:tab pos="1447800" algn="l"/>
                <a:tab pos="2171700" algn="l"/>
                <a:tab pos="2895600" algn="l"/>
              </a:tabLst>
              <a:defRPr>
                <a:solidFill>
                  <a:schemeClr val="tx1"/>
                </a:solidFill>
                <a:latin typeface="Arial" panose="020B0604020202020204" pitchFamily="34" charset="0"/>
                <a:cs typeface="Arial Unicode MS" charset="0"/>
              </a:defRPr>
            </a:lvl4pPr>
            <a:lvl5pPr eaLnBrk="0">
              <a:tabLst>
                <a:tab pos="723900" algn="l"/>
                <a:tab pos="1447800" algn="l"/>
                <a:tab pos="2171700" algn="l"/>
                <a:tab pos="2895600" algn="l"/>
              </a:tabLst>
              <a:defRPr>
                <a:solidFill>
                  <a:schemeClr val="tx1"/>
                </a:solidFill>
                <a:latin typeface="Arial" panose="020B0604020202020204" pitchFamily="34" charset="0"/>
                <a:cs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cs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cs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cs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cs typeface="Arial Unicode MS" charset="0"/>
              </a:defRPr>
            </a:lvl9pPr>
          </a:lstStyle>
          <a:p>
            <a:pPr eaLnBrk="1"/>
            <a:fld id="{CD4450F6-AF8D-432A-9E1B-64B22E105DD6}" type="slidenum">
              <a:rPr lang="en-US" altLang="en-US">
                <a:solidFill>
                  <a:srgbClr val="000000"/>
                </a:solidFill>
                <a:latin typeface="Times New Roman" panose="02020603050405020304" pitchFamily="18" charset="0"/>
              </a:rPr>
              <a:pPr eaLnBrk="1"/>
              <a:t>6</a:t>
            </a:fld>
            <a:endParaRPr lang="en-US" altLang="en-US">
              <a:solidFill>
                <a:srgbClr val="000000"/>
              </a:solidFill>
              <a:latin typeface="Times New Roman" panose="02020603050405020304" pitchFamily="18" charset="0"/>
            </a:endParaRPr>
          </a:p>
        </p:txBody>
      </p:sp>
      <p:sp>
        <p:nvSpPr>
          <p:cNvPr id="30723" name="Rectangle 1">
            <a:extLst>
              <a:ext uri="{FF2B5EF4-FFF2-40B4-BE49-F238E27FC236}">
                <a16:creationId xmlns:a16="http://schemas.microsoft.com/office/drawing/2014/main" id="{DB07EEC8-77D4-88FE-7792-2BB8572A132D}"/>
              </a:ext>
            </a:extLst>
          </p:cNvPr>
          <p:cNvSpPr txBox="1">
            <a:spLocks noChangeArrowheads="1" noTextEdit="1"/>
          </p:cNvSpPr>
          <p:nvPr>
            <p:ph type="sldImg"/>
          </p:nvPr>
        </p:nvSpPr>
        <p:spPr>
          <a:xfrm>
            <a:off x="0" y="0"/>
            <a:ext cx="1588" cy="158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4" name="Rectangle 2">
            <a:extLst>
              <a:ext uri="{FF2B5EF4-FFF2-40B4-BE49-F238E27FC236}">
                <a16:creationId xmlns:a16="http://schemas.microsoft.com/office/drawing/2014/main" id="{36241013-1613-EC9F-4E8C-C627E365A08E}"/>
              </a:ext>
            </a:extLst>
          </p:cNvPr>
          <p:cNvSpPr txBox="1">
            <a:spLocks noChangeArrowheads="1"/>
          </p:cNvSpPr>
          <p:nvPr>
            <p:ph type="body" idx="1"/>
          </p:nvPr>
        </p:nvSpPr>
        <p:spPr>
          <a:xfrm>
            <a:off x="0" y="0"/>
            <a:ext cx="1588" cy="1588"/>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spcBef>
                <a:spcPct val="0"/>
              </a:spcBef>
            </a:pPr>
            <a:endParaRPr lang="en-US" altLang="en-US" sz="2000">
              <a:latin typeface="Arial" panose="020B0604020202020204" pitchFamily="34" charset="0"/>
              <a:cs typeface="Arial Unicode MS" charset="0"/>
            </a:endParaRPr>
          </a:p>
        </p:txBody>
      </p:sp>
      <p:sp>
        <p:nvSpPr>
          <p:cNvPr id="2" name="Text Box 3">
            <a:extLst>
              <a:ext uri="{FF2B5EF4-FFF2-40B4-BE49-F238E27FC236}">
                <a16:creationId xmlns:a16="http://schemas.microsoft.com/office/drawing/2014/main" id="{23671A7E-E4DC-8571-5CF3-BF3364FB3512}"/>
              </a:ext>
            </a:extLst>
          </p:cNvPr>
          <p:cNvSpPr txBox="1">
            <a:spLocks noChangeArrowheads="1"/>
          </p:cNvSpPr>
          <p:nvPr/>
        </p:nvSpPr>
        <p:spPr bwMode="auto">
          <a:xfrm>
            <a:off x="0" y="0"/>
            <a:ext cx="1588"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hangingPunct="1">
              <a:lnSpc>
                <a:spcPct val="100000"/>
              </a:lnSpc>
            </a:pPr>
            <a:fld id="{B2CCD9AC-653E-4850-983B-D1538A460228}" type="slidenum">
              <a:rPr lang="en-US" altLang="en-US">
                <a:solidFill>
                  <a:srgbClr val="000000"/>
                </a:solidFill>
                <a:latin typeface="Calibri" panose="020F0502020204030204" pitchFamily="34" charset="0"/>
              </a:rPr>
              <a:pPr hangingPunct="1">
                <a:lnSpc>
                  <a:spcPct val="100000"/>
                </a:lnSpc>
              </a:pPr>
              <a:t>6</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Silke Hansen of the </a:t>
            </a:r>
            <a:r>
              <a:rPr lang="en-US" b="0" i="0" dirty="0">
                <a:solidFill>
                  <a:srgbClr val="000000"/>
                </a:solidFill>
                <a:effectLst/>
                <a:latin typeface="Arial" panose="020B0604020202020204" pitchFamily="34" charset="0"/>
              </a:rPr>
              <a:t> Community Relations Service of the Justice Department </a:t>
            </a:r>
            <a:r>
              <a:rPr lang="en-US" dirty="0"/>
              <a:t>tells the story of the Native American negotiators speaking with the US Government about a treaty that involved both land and water…she needed more emotions.</a:t>
            </a:r>
          </a:p>
        </p:txBody>
      </p:sp>
      <p:sp>
        <p:nvSpPr>
          <p:cNvPr id="4" name="Slide Number Placeholder 3"/>
          <p:cNvSpPr>
            <a:spLocks noGrp="1"/>
          </p:cNvSpPr>
          <p:nvPr>
            <p:ph type="sldNum" sz="quarter" idx="5"/>
          </p:nvPr>
        </p:nvSpPr>
        <p:spPr/>
        <p:txBody>
          <a:bodyPr/>
          <a:lstStyle/>
          <a:p>
            <a:fld id="{BCB37221-1B92-4DA1-8EA3-606A9794147F}" type="slidenum">
              <a:rPr lang="en-US" smtClean="0"/>
              <a:t>7</a:t>
            </a:fld>
            <a:endParaRPr lang="en-US"/>
          </a:p>
        </p:txBody>
      </p:sp>
    </p:spTree>
    <p:extLst>
      <p:ext uri="{BB962C8B-B14F-4D97-AF65-F5344CB8AC3E}">
        <p14:creationId xmlns:p14="http://schemas.microsoft.com/office/powerpoint/2010/main" val="2637460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Plays everywhere but especially in organizational development: Structures make people do things regardless of who they are.  Working on a strategic planning retreat for the UNDP in Mexico, things between staff were tense.  You had program people / financial and / admin people and leadership.</a:t>
            </a:r>
          </a:p>
        </p:txBody>
      </p:sp>
      <p:sp>
        <p:nvSpPr>
          <p:cNvPr id="4" name="Slide Number Placeholder 3"/>
          <p:cNvSpPr>
            <a:spLocks noGrp="1"/>
          </p:cNvSpPr>
          <p:nvPr>
            <p:ph type="sldNum" sz="quarter" idx="5"/>
          </p:nvPr>
        </p:nvSpPr>
        <p:spPr/>
        <p:txBody>
          <a:bodyPr/>
          <a:lstStyle/>
          <a:p>
            <a:fld id="{BCB37221-1B92-4DA1-8EA3-606A9794147F}" type="slidenum">
              <a:rPr lang="en-US" smtClean="0"/>
              <a:t>14</a:t>
            </a:fld>
            <a:endParaRPr lang="en-US"/>
          </a:p>
        </p:txBody>
      </p:sp>
    </p:spTree>
    <p:extLst>
      <p:ext uri="{BB962C8B-B14F-4D97-AF65-F5344CB8AC3E}">
        <p14:creationId xmlns:p14="http://schemas.microsoft.com/office/powerpoint/2010/main" val="2605055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True in families ALWAYS.  But it’s also true in political conflicts, organizational conflicts and in any conflict that is in a specific place with specific people.</a:t>
            </a:r>
          </a:p>
        </p:txBody>
      </p:sp>
      <p:sp>
        <p:nvSpPr>
          <p:cNvPr id="4" name="Slide Number Placeholder 3"/>
          <p:cNvSpPr>
            <a:spLocks noGrp="1"/>
          </p:cNvSpPr>
          <p:nvPr>
            <p:ph type="sldNum" sz="quarter" idx="5"/>
          </p:nvPr>
        </p:nvSpPr>
        <p:spPr/>
        <p:txBody>
          <a:bodyPr/>
          <a:lstStyle/>
          <a:p>
            <a:fld id="{BCB37221-1B92-4DA1-8EA3-606A9794147F}" type="slidenum">
              <a:rPr lang="en-US" smtClean="0"/>
              <a:t>15</a:t>
            </a:fld>
            <a:endParaRPr lang="en-US"/>
          </a:p>
        </p:txBody>
      </p:sp>
    </p:spTree>
    <p:extLst>
      <p:ext uri="{BB962C8B-B14F-4D97-AF65-F5344CB8AC3E}">
        <p14:creationId xmlns:p14="http://schemas.microsoft.com/office/powerpoint/2010/main" val="570928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Seems simple enough, but if you’re not on the same page, it can have major consequences and people can be talking at cross purposes with one another.  Jayne Docherty at EMU (New Yorker) talks about the Branch </a:t>
            </a:r>
            <a:r>
              <a:rPr lang="en-US" dirty="0" err="1"/>
              <a:t>Dividians</a:t>
            </a:r>
            <a:r>
              <a:rPr lang="en-US" dirty="0"/>
              <a:t> at Waco negotiating with the FBI…Too deep or not deep enough</a:t>
            </a:r>
          </a:p>
        </p:txBody>
      </p:sp>
      <p:sp>
        <p:nvSpPr>
          <p:cNvPr id="4" name="Slide Number Placeholder 3"/>
          <p:cNvSpPr>
            <a:spLocks noGrp="1"/>
          </p:cNvSpPr>
          <p:nvPr>
            <p:ph type="sldNum" sz="quarter" idx="5"/>
          </p:nvPr>
        </p:nvSpPr>
        <p:spPr/>
        <p:txBody>
          <a:bodyPr/>
          <a:lstStyle/>
          <a:p>
            <a:fld id="{BCB37221-1B92-4DA1-8EA3-606A9794147F}" type="slidenum">
              <a:rPr lang="en-US" smtClean="0"/>
              <a:t>16</a:t>
            </a:fld>
            <a:endParaRPr lang="en-US"/>
          </a:p>
        </p:txBody>
      </p:sp>
    </p:spTree>
    <p:extLst>
      <p:ext uri="{BB962C8B-B14F-4D97-AF65-F5344CB8AC3E}">
        <p14:creationId xmlns:p14="http://schemas.microsoft.com/office/powerpoint/2010/main" val="1732917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Weather, how far away is the place you call home, </a:t>
            </a:r>
          </a:p>
          <a:p>
            <a:r>
              <a:rPr lang="en-US" dirty="0"/>
              <a:t>Thinking and processing out loud with others v thinking quietly and alone, then over there</a:t>
            </a:r>
          </a:p>
          <a:p>
            <a:r>
              <a:rPr lang="en-US" dirty="0"/>
              <a:t>Big picture v details</a:t>
            </a:r>
          </a:p>
          <a:p>
            <a:r>
              <a:rPr lang="en-US" dirty="0" err="1"/>
              <a:t>Problelm</a:t>
            </a:r>
            <a:r>
              <a:rPr lang="en-US" dirty="0"/>
              <a:t> solving v how people are feeling in the room</a:t>
            </a:r>
          </a:p>
          <a:p>
            <a:r>
              <a:rPr lang="en-US" dirty="0"/>
              <a:t>Worried about endless conversation that will circle and circle v worried about leaving out a key perspective that can change things up</a:t>
            </a:r>
          </a:p>
          <a:p>
            <a:endParaRPr lang="en-US" dirty="0"/>
          </a:p>
        </p:txBody>
      </p:sp>
      <p:sp>
        <p:nvSpPr>
          <p:cNvPr id="4" name="Slide Number Placeholder 3"/>
          <p:cNvSpPr>
            <a:spLocks noGrp="1"/>
          </p:cNvSpPr>
          <p:nvPr>
            <p:ph type="sldNum" sz="quarter" idx="5"/>
          </p:nvPr>
        </p:nvSpPr>
        <p:spPr/>
        <p:txBody>
          <a:bodyPr/>
          <a:lstStyle/>
          <a:p>
            <a:fld id="{BCB37221-1B92-4DA1-8EA3-606A9794147F}" type="slidenum">
              <a:rPr lang="en-US" smtClean="0"/>
              <a:t>20</a:t>
            </a:fld>
            <a:endParaRPr lang="en-US"/>
          </a:p>
        </p:txBody>
      </p:sp>
    </p:spTree>
    <p:extLst>
      <p:ext uri="{BB962C8B-B14F-4D97-AF65-F5344CB8AC3E}">
        <p14:creationId xmlns:p14="http://schemas.microsoft.com/office/powerpoint/2010/main" val="540417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BDF51AC-3D73-4CD9-9A28-26E51D1E424A}" type="datetimeFigureOut">
              <a:rPr lang="en-US" smtClean="0"/>
              <a:t>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ECF161-2C78-4EF9-BE04-06533B67D846}" type="slidenum">
              <a:rPr lang="en-US" smtClean="0"/>
              <a:t>‹#›</a:t>
            </a:fld>
            <a:endParaRPr lang="en-US"/>
          </a:p>
        </p:txBody>
      </p:sp>
    </p:spTree>
    <p:extLst>
      <p:ext uri="{BB962C8B-B14F-4D97-AF65-F5344CB8AC3E}">
        <p14:creationId xmlns:p14="http://schemas.microsoft.com/office/powerpoint/2010/main" val="1050315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DF51AC-3D73-4CD9-9A28-26E51D1E424A}" type="datetimeFigureOut">
              <a:rPr lang="en-US" smtClean="0"/>
              <a:t>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ECF161-2C78-4EF9-BE04-06533B67D846}" type="slidenum">
              <a:rPr lang="en-US" smtClean="0"/>
              <a:t>‹#›</a:t>
            </a:fld>
            <a:endParaRPr lang="en-US"/>
          </a:p>
        </p:txBody>
      </p:sp>
    </p:spTree>
    <p:extLst>
      <p:ext uri="{BB962C8B-B14F-4D97-AF65-F5344CB8AC3E}">
        <p14:creationId xmlns:p14="http://schemas.microsoft.com/office/powerpoint/2010/main" val="1323592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DF51AC-3D73-4CD9-9A28-26E51D1E424A}" type="datetimeFigureOut">
              <a:rPr lang="en-US" smtClean="0"/>
              <a:t>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ECF161-2C78-4EF9-BE04-06533B67D846}" type="slidenum">
              <a:rPr lang="en-US" smtClean="0"/>
              <a:t>‹#›</a:t>
            </a:fld>
            <a:endParaRPr lang="en-US"/>
          </a:p>
        </p:txBody>
      </p:sp>
    </p:spTree>
    <p:extLst>
      <p:ext uri="{BB962C8B-B14F-4D97-AF65-F5344CB8AC3E}">
        <p14:creationId xmlns:p14="http://schemas.microsoft.com/office/powerpoint/2010/main" val="21273719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1" y="2130425"/>
            <a:ext cx="10361084" cy="1468438"/>
          </a:xfrm>
        </p:spPr>
        <p:txBody>
          <a:bodyPr/>
          <a:lstStyle/>
          <a:p>
            <a:r>
              <a:rPr lang="en-US"/>
              <a:t>Click to edit Master title style</a:t>
            </a:r>
          </a:p>
        </p:txBody>
      </p:sp>
      <p:sp>
        <p:nvSpPr>
          <p:cNvPr id="3" name="Rectangle 2">
            <a:extLst>
              <a:ext uri="{FF2B5EF4-FFF2-40B4-BE49-F238E27FC236}">
                <a16:creationId xmlns:a16="http://schemas.microsoft.com/office/drawing/2014/main" id="{144EF4C5-063E-734D-191B-48FA9EC1220B}"/>
              </a:ext>
            </a:extLst>
          </p:cNvPr>
          <p:cNvSpPr>
            <a:spLocks noGrp="1" noChangeArrowheads="1"/>
          </p:cNvSpPr>
          <p:nvPr>
            <p:ph type="dt" idx="10"/>
          </p:nvPr>
        </p:nvSpPr>
        <p:spPr>
          <a:ln/>
        </p:spPr>
        <p:txBody>
          <a:bodyPr/>
          <a:lstStyle>
            <a:lvl1pPr>
              <a:defRPr/>
            </a:lvl1pPr>
          </a:lstStyle>
          <a:p>
            <a:pPr>
              <a:defRPr/>
            </a:pPr>
            <a:r>
              <a:rPr lang="en-US"/>
              <a:t>4/15/13</a:t>
            </a:r>
          </a:p>
        </p:txBody>
      </p:sp>
      <p:sp>
        <p:nvSpPr>
          <p:cNvPr id="4" name="Rectangle 4">
            <a:extLst>
              <a:ext uri="{FF2B5EF4-FFF2-40B4-BE49-F238E27FC236}">
                <a16:creationId xmlns:a16="http://schemas.microsoft.com/office/drawing/2014/main" id="{A4FC41A0-8079-ED42-DCBD-FD8509D20607}"/>
              </a:ext>
            </a:extLst>
          </p:cNvPr>
          <p:cNvSpPr>
            <a:spLocks noGrp="1" noChangeArrowheads="1"/>
          </p:cNvSpPr>
          <p:nvPr>
            <p:ph type="sldNum" idx="11"/>
          </p:nvPr>
        </p:nvSpPr>
        <p:spPr>
          <a:ln/>
        </p:spPr>
        <p:txBody>
          <a:bodyPr/>
          <a:lstStyle>
            <a:lvl1pPr>
              <a:defRPr/>
            </a:lvl1pPr>
          </a:lstStyle>
          <a:p>
            <a:fld id="{04474182-7104-4480-AE3E-B2A7BE7E1796}" type="slidenum">
              <a:rPr lang="en-US" altLang="en-US"/>
              <a:pPr/>
              <a:t>‹#›</a:t>
            </a:fld>
            <a:endParaRPr lang="en-US" altLang="en-US"/>
          </a:p>
        </p:txBody>
      </p:sp>
    </p:spTree>
    <p:extLst>
      <p:ext uri="{BB962C8B-B14F-4D97-AF65-F5344CB8AC3E}">
        <p14:creationId xmlns:p14="http://schemas.microsoft.com/office/powerpoint/2010/main" val="427720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DF51AC-3D73-4CD9-9A28-26E51D1E424A}" type="datetimeFigureOut">
              <a:rPr lang="en-US" smtClean="0"/>
              <a:t>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ECF161-2C78-4EF9-BE04-06533B67D846}" type="slidenum">
              <a:rPr lang="en-US" smtClean="0"/>
              <a:t>‹#›</a:t>
            </a:fld>
            <a:endParaRPr lang="en-US"/>
          </a:p>
        </p:txBody>
      </p:sp>
    </p:spTree>
    <p:extLst>
      <p:ext uri="{BB962C8B-B14F-4D97-AF65-F5344CB8AC3E}">
        <p14:creationId xmlns:p14="http://schemas.microsoft.com/office/powerpoint/2010/main" val="738739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BDF51AC-3D73-4CD9-9A28-26E51D1E424A}" type="datetimeFigureOut">
              <a:rPr lang="en-US" smtClean="0"/>
              <a:t>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ECF161-2C78-4EF9-BE04-06533B67D846}" type="slidenum">
              <a:rPr lang="en-US" smtClean="0"/>
              <a:t>‹#›</a:t>
            </a:fld>
            <a:endParaRPr lang="en-US"/>
          </a:p>
        </p:txBody>
      </p:sp>
    </p:spTree>
    <p:extLst>
      <p:ext uri="{BB962C8B-B14F-4D97-AF65-F5344CB8AC3E}">
        <p14:creationId xmlns:p14="http://schemas.microsoft.com/office/powerpoint/2010/main" val="2867188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DF51AC-3D73-4CD9-9A28-26E51D1E424A}" type="datetimeFigureOut">
              <a:rPr lang="en-US" smtClean="0"/>
              <a:t>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ECF161-2C78-4EF9-BE04-06533B67D846}" type="slidenum">
              <a:rPr lang="en-US" smtClean="0"/>
              <a:t>‹#›</a:t>
            </a:fld>
            <a:endParaRPr lang="en-US"/>
          </a:p>
        </p:txBody>
      </p:sp>
    </p:spTree>
    <p:extLst>
      <p:ext uri="{BB962C8B-B14F-4D97-AF65-F5344CB8AC3E}">
        <p14:creationId xmlns:p14="http://schemas.microsoft.com/office/powerpoint/2010/main" val="1967374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DF51AC-3D73-4CD9-9A28-26E51D1E424A}" type="datetimeFigureOut">
              <a:rPr lang="en-US" smtClean="0"/>
              <a:t>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ECF161-2C78-4EF9-BE04-06533B67D846}" type="slidenum">
              <a:rPr lang="en-US" smtClean="0"/>
              <a:t>‹#›</a:t>
            </a:fld>
            <a:endParaRPr lang="en-US"/>
          </a:p>
        </p:txBody>
      </p:sp>
    </p:spTree>
    <p:extLst>
      <p:ext uri="{BB962C8B-B14F-4D97-AF65-F5344CB8AC3E}">
        <p14:creationId xmlns:p14="http://schemas.microsoft.com/office/powerpoint/2010/main" val="2375610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DF51AC-3D73-4CD9-9A28-26E51D1E424A}" type="datetimeFigureOut">
              <a:rPr lang="en-US" smtClean="0"/>
              <a:t>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ECF161-2C78-4EF9-BE04-06533B67D846}" type="slidenum">
              <a:rPr lang="en-US" smtClean="0"/>
              <a:t>‹#›</a:t>
            </a:fld>
            <a:endParaRPr lang="en-US"/>
          </a:p>
        </p:txBody>
      </p:sp>
    </p:spTree>
    <p:extLst>
      <p:ext uri="{BB962C8B-B14F-4D97-AF65-F5344CB8AC3E}">
        <p14:creationId xmlns:p14="http://schemas.microsoft.com/office/powerpoint/2010/main" val="2464912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DF51AC-3D73-4CD9-9A28-26E51D1E424A}" type="datetimeFigureOut">
              <a:rPr lang="en-US" smtClean="0"/>
              <a:t>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ECF161-2C78-4EF9-BE04-06533B67D846}" type="slidenum">
              <a:rPr lang="en-US" smtClean="0"/>
              <a:t>‹#›</a:t>
            </a:fld>
            <a:endParaRPr lang="en-US"/>
          </a:p>
        </p:txBody>
      </p:sp>
    </p:spTree>
    <p:extLst>
      <p:ext uri="{BB962C8B-B14F-4D97-AF65-F5344CB8AC3E}">
        <p14:creationId xmlns:p14="http://schemas.microsoft.com/office/powerpoint/2010/main" val="13604588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DF51AC-3D73-4CD9-9A28-26E51D1E424A}" type="datetimeFigureOut">
              <a:rPr lang="en-US" smtClean="0"/>
              <a:t>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ECF161-2C78-4EF9-BE04-06533B67D846}" type="slidenum">
              <a:rPr lang="en-US" smtClean="0"/>
              <a:t>‹#›</a:t>
            </a:fld>
            <a:endParaRPr lang="en-US"/>
          </a:p>
        </p:txBody>
      </p:sp>
    </p:spTree>
    <p:extLst>
      <p:ext uri="{BB962C8B-B14F-4D97-AF65-F5344CB8AC3E}">
        <p14:creationId xmlns:p14="http://schemas.microsoft.com/office/powerpoint/2010/main" val="25212005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BDF51AC-3D73-4CD9-9A28-26E51D1E424A}" type="datetimeFigureOut">
              <a:rPr lang="en-US" smtClean="0"/>
              <a:t>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ECF161-2C78-4EF9-BE04-06533B67D846}" type="slidenum">
              <a:rPr lang="en-US" smtClean="0"/>
              <a:t>‹#›</a:t>
            </a:fld>
            <a:endParaRPr lang="en-US"/>
          </a:p>
        </p:txBody>
      </p:sp>
    </p:spTree>
    <p:extLst>
      <p:ext uri="{BB962C8B-B14F-4D97-AF65-F5344CB8AC3E}">
        <p14:creationId xmlns:p14="http://schemas.microsoft.com/office/powerpoint/2010/main" val="39588289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DF51AC-3D73-4CD9-9A28-26E51D1E424A}" type="datetimeFigureOut">
              <a:rPr lang="en-US" smtClean="0"/>
              <a:t>1/9/2023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ECF161-2C78-4EF9-BE04-06533B67D846}" type="slidenum">
              <a:rPr lang="en-US" smtClean="0"/>
              <a:t>‹#›</a:t>
            </a:fld>
            <a:endParaRPr lang="en-US"/>
          </a:p>
        </p:txBody>
      </p:sp>
    </p:spTree>
    <p:extLst>
      <p:ext uri="{BB962C8B-B14F-4D97-AF65-F5344CB8AC3E}">
        <p14:creationId xmlns:p14="http://schemas.microsoft.com/office/powerpoint/2010/main" val="336070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g"/><Relationship Id="rId1" Type="http://schemas.microsoft.com/office/2007/relationships/media" Target="../media/media1.mp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oleObject" Target="../embeddings/oleObject1.bin"/><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5">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5F306F-05BE-7FBC-2370-C56C2602D268}"/>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000" dirty="0"/>
              <a:t>Conflict: what is it, how to understand it, ideas for organizing it.</a:t>
            </a:r>
          </a:p>
        </p:txBody>
      </p:sp>
      <p:sp>
        <p:nvSpPr>
          <p:cNvPr id="3" name="Text Placeholder 2">
            <a:extLst>
              <a:ext uri="{FF2B5EF4-FFF2-40B4-BE49-F238E27FC236}">
                <a16:creationId xmlns:a16="http://schemas.microsoft.com/office/drawing/2014/main" id="{AC4C4CE8-51F9-9C20-CD68-1C7C8DD89B80}"/>
              </a:ext>
            </a:extLst>
          </p:cNvPr>
          <p:cNvSpPr>
            <a:spLocks noGrp="1"/>
          </p:cNvSpPr>
          <p:nvPr>
            <p:ph type="body" idx="1"/>
          </p:nvPr>
        </p:nvSpPr>
        <p:spPr>
          <a:xfrm>
            <a:off x="890339" y="4636008"/>
            <a:ext cx="3734014" cy="1572768"/>
          </a:xfrm>
        </p:spPr>
        <p:txBody>
          <a:bodyPr vert="horz" lIns="91440" tIns="45720" rIns="91440" bIns="45720" rtlCol="0">
            <a:normAutofit/>
          </a:bodyPr>
          <a:lstStyle/>
          <a:p>
            <a:endParaRPr lang="en-US" dirty="0">
              <a:solidFill>
                <a:schemeClr val="tx1"/>
              </a:solidFill>
            </a:endParaRPr>
          </a:p>
        </p:txBody>
      </p:sp>
      <p:sp>
        <p:nvSpPr>
          <p:cNvPr id="18"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9FCB195-124E-39EF-A4DF-4D95570EC148}"/>
              </a:ext>
            </a:extLst>
          </p:cNvPr>
          <p:cNvPicPr>
            <a:picLocks noChangeAspect="1"/>
          </p:cNvPicPr>
          <p:nvPr/>
        </p:nvPicPr>
        <p:blipFill rotWithShape="1">
          <a:blip r:embed="rId2"/>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082643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28950" y="490538"/>
            <a:ext cx="6134100" cy="5876925"/>
          </a:xfrm>
          <a:prstGeom prst="rect">
            <a:avLst/>
          </a:prstGeom>
        </p:spPr>
      </p:pic>
    </p:spTree>
    <p:extLst>
      <p:ext uri="{BB962C8B-B14F-4D97-AF65-F5344CB8AC3E}">
        <p14:creationId xmlns:p14="http://schemas.microsoft.com/office/powerpoint/2010/main" val="19825541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Relationship V Substance</a:t>
            </a:r>
          </a:p>
        </p:txBody>
      </p:sp>
      <p:sp>
        <p:nvSpPr>
          <p:cNvPr id="8" name="Text Placeholder 7"/>
          <p:cNvSpPr>
            <a:spLocks noGrp="1"/>
          </p:cNvSpPr>
          <p:nvPr>
            <p:ph type="body" idx="1"/>
          </p:nvPr>
        </p:nvSpPr>
        <p:spPr/>
        <p:txBody>
          <a:bodyPr/>
          <a:lstStyle/>
          <a:p>
            <a:r>
              <a:rPr lang="en-US" dirty="0"/>
              <a:t>Substance</a:t>
            </a:r>
          </a:p>
        </p:txBody>
      </p:sp>
      <p:pic>
        <p:nvPicPr>
          <p:cNvPr id="12" name="Content Placeholder 11"/>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56483" y="3483990"/>
            <a:ext cx="1401162" cy="1401162"/>
          </a:xfrm>
        </p:spPr>
      </p:pic>
      <p:sp>
        <p:nvSpPr>
          <p:cNvPr id="10" name="Text Placeholder 9"/>
          <p:cNvSpPr>
            <a:spLocks noGrp="1"/>
          </p:cNvSpPr>
          <p:nvPr>
            <p:ph type="body" sz="quarter" idx="3"/>
          </p:nvPr>
        </p:nvSpPr>
        <p:spPr/>
        <p:txBody>
          <a:bodyPr/>
          <a:lstStyle/>
          <a:p>
            <a:r>
              <a:rPr lang="en-US" dirty="0"/>
              <a:t>Relationship</a:t>
            </a:r>
          </a:p>
        </p:txBody>
      </p:sp>
      <p:pic>
        <p:nvPicPr>
          <p:cNvPr id="13" name="Content Placeholder 12"/>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097588" y="2505075"/>
            <a:ext cx="1117857" cy="1117857"/>
          </a:xfrm>
        </p:spPr>
      </p:pic>
      <p:pic>
        <p:nvPicPr>
          <p:cNvPr id="14" name="Content Placeholder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788" y="2596342"/>
            <a:ext cx="1026590" cy="1026590"/>
          </a:xfrm>
          <a:prstGeom prst="rect">
            <a:avLst/>
          </a:prstGeom>
        </p:spPr>
      </p:pic>
      <p:pic>
        <p:nvPicPr>
          <p:cNvPr id="15" name="Content Placeholder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9606" y="3494827"/>
            <a:ext cx="1390325" cy="1390325"/>
          </a:xfrm>
          <a:prstGeom prst="rect">
            <a:avLst/>
          </a:prstGeom>
        </p:spPr>
      </p:pic>
      <p:pic>
        <p:nvPicPr>
          <p:cNvPr id="16" name="Content Placeholder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483" y="4298377"/>
            <a:ext cx="1401162" cy="1401162"/>
          </a:xfrm>
          <a:prstGeom prst="rect">
            <a:avLst/>
          </a:prstGeom>
        </p:spPr>
      </p:pic>
      <p:pic>
        <p:nvPicPr>
          <p:cNvPr id="17" name="Content Placeholder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7588" y="4612684"/>
            <a:ext cx="1117857" cy="1117857"/>
          </a:xfrm>
          <a:prstGeom prst="rect">
            <a:avLst/>
          </a:prstGeom>
        </p:spPr>
      </p:pic>
      <p:pic>
        <p:nvPicPr>
          <p:cNvPr id="18" name="Content Placeholder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135" y="5560597"/>
            <a:ext cx="1117857" cy="1117857"/>
          </a:xfrm>
          <a:prstGeom prst="rect">
            <a:avLst/>
          </a:prstGeom>
        </p:spPr>
      </p:pic>
      <p:pic>
        <p:nvPicPr>
          <p:cNvPr id="19" name="Content Placeholder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7588" y="5456838"/>
            <a:ext cx="1401162" cy="1401162"/>
          </a:xfrm>
          <a:prstGeom prst="rect">
            <a:avLst/>
          </a:prstGeom>
        </p:spPr>
      </p:pic>
    </p:spTree>
    <p:extLst>
      <p:ext uri="{BB962C8B-B14F-4D97-AF65-F5344CB8AC3E}">
        <p14:creationId xmlns:p14="http://schemas.microsoft.com/office/powerpoint/2010/main" val="59948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fltVal val="0"/>
                                          </p:val>
                                        </p:tav>
                                        <p:tav tm="100000">
                                          <p:val>
                                            <p:strVal val="#ppt_w"/>
                                          </p:val>
                                        </p:tav>
                                      </p:tavLst>
                                    </p:anim>
                                    <p:anim calcmode="lin" valueType="num">
                                      <p:cBhvr>
                                        <p:cTn id="14" dur="1000" fill="hold"/>
                                        <p:tgtEl>
                                          <p:spTgt spid="12"/>
                                        </p:tgtEl>
                                        <p:attrNameLst>
                                          <p:attrName>ppt_h</p:attrName>
                                        </p:attrNameLst>
                                      </p:cBhvr>
                                      <p:tavLst>
                                        <p:tav tm="0">
                                          <p:val>
                                            <p:fltVal val="0"/>
                                          </p:val>
                                        </p:tav>
                                        <p:tav tm="100000">
                                          <p:val>
                                            <p:strVal val="#ppt_h"/>
                                          </p:val>
                                        </p:tav>
                                      </p:tavLst>
                                    </p:anim>
                                    <p:anim calcmode="lin" valueType="num">
                                      <p:cBhvr>
                                        <p:cTn id="15" dur="1000" fill="hold"/>
                                        <p:tgtEl>
                                          <p:spTgt spid="12"/>
                                        </p:tgtEl>
                                        <p:attrNameLst>
                                          <p:attrName>style.rotation</p:attrName>
                                        </p:attrNameLst>
                                      </p:cBhvr>
                                      <p:tavLst>
                                        <p:tav tm="0">
                                          <p:val>
                                            <p:fltVal val="90"/>
                                          </p:val>
                                        </p:tav>
                                        <p:tav tm="100000">
                                          <p:val>
                                            <p:fltVal val="0"/>
                                          </p:val>
                                        </p:tav>
                                      </p:tavLst>
                                    </p:anim>
                                    <p:animEffect transition="in" filter="fade">
                                      <p:cBhvr>
                                        <p:cTn id="16" dur="1000"/>
                                        <p:tgtEl>
                                          <p:spTgt spid="12"/>
                                        </p:tgtEl>
                                      </p:cBhvr>
                                    </p:animEffect>
                                  </p:childTnLst>
                                </p:cTn>
                              </p:par>
                              <p:par>
                                <p:cTn id="17" presetID="3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 calcmode="lin" valueType="num">
                                      <p:cBhvr>
                                        <p:cTn id="21" dur="1000" fill="hold"/>
                                        <p:tgtEl>
                                          <p:spTgt spid="15"/>
                                        </p:tgtEl>
                                        <p:attrNameLst>
                                          <p:attrName>style.rotation</p:attrName>
                                        </p:attrNameLst>
                                      </p:cBhvr>
                                      <p:tavLst>
                                        <p:tav tm="0">
                                          <p:val>
                                            <p:fltVal val="90"/>
                                          </p:val>
                                        </p:tav>
                                        <p:tav tm="100000">
                                          <p:val>
                                            <p:fltVal val="0"/>
                                          </p:val>
                                        </p:tav>
                                      </p:tavLst>
                                    </p:anim>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par>
                                <p:cTn id="30" presetID="53" presetClass="entr" presetSubtype="16"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500" fill="hold"/>
                                        <p:tgtEl>
                                          <p:spTgt spid="17"/>
                                        </p:tgtEl>
                                        <p:attrNameLst>
                                          <p:attrName>ppt_w</p:attrName>
                                        </p:attrNameLst>
                                      </p:cBhvr>
                                      <p:tavLst>
                                        <p:tav tm="0">
                                          <p:val>
                                            <p:fltVal val="0"/>
                                          </p:val>
                                        </p:tav>
                                        <p:tav tm="100000">
                                          <p:val>
                                            <p:strVal val="#ppt_w"/>
                                          </p:val>
                                        </p:tav>
                                      </p:tavLst>
                                    </p:anim>
                                    <p:anim calcmode="lin" valueType="num">
                                      <p:cBhvr>
                                        <p:cTn id="33" dur="500" fill="hold"/>
                                        <p:tgtEl>
                                          <p:spTgt spid="17"/>
                                        </p:tgtEl>
                                        <p:attrNameLst>
                                          <p:attrName>ppt_h</p:attrName>
                                        </p:attrNameLst>
                                      </p:cBhvr>
                                      <p:tavLst>
                                        <p:tav tm="0">
                                          <p:val>
                                            <p:fltVal val="0"/>
                                          </p:val>
                                        </p:tav>
                                        <p:tav tm="100000">
                                          <p:val>
                                            <p:strVal val="#ppt_h"/>
                                          </p:val>
                                        </p:tav>
                                      </p:tavLst>
                                    </p:anim>
                                    <p:animEffect transition="in" filter="fade">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45" presetClass="entr" presetSubtype="0"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2000"/>
                                        <p:tgtEl>
                                          <p:spTgt spid="18"/>
                                        </p:tgtEl>
                                      </p:cBhvr>
                                    </p:animEffect>
                                    <p:anim calcmode="lin" valueType="num">
                                      <p:cBhvr>
                                        <p:cTn id="40" dur="2000" fill="hold"/>
                                        <p:tgtEl>
                                          <p:spTgt spid="18"/>
                                        </p:tgtEl>
                                        <p:attrNameLst>
                                          <p:attrName>ppt_w</p:attrName>
                                        </p:attrNameLst>
                                      </p:cBhvr>
                                      <p:tavLst>
                                        <p:tav tm="0" fmla="#ppt_w*sin(2.5*pi*$)">
                                          <p:val>
                                            <p:fltVal val="0"/>
                                          </p:val>
                                        </p:tav>
                                        <p:tav tm="100000">
                                          <p:val>
                                            <p:fltVal val="1"/>
                                          </p:val>
                                        </p:tav>
                                      </p:tavLst>
                                    </p:anim>
                                    <p:anim calcmode="lin" valueType="num">
                                      <p:cBhvr>
                                        <p:cTn id="41" dur="2000" fill="hold"/>
                                        <p:tgtEl>
                                          <p:spTgt spid="18"/>
                                        </p:tgtEl>
                                        <p:attrNameLst>
                                          <p:attrName>ppt_h</p:attrName>
                                        </p:attrNameLst>
                                      </p:cBhvr>
                                      <p:tavLst>
                                        <p:tav tm="0">
                                          <p:val>
                                            <p:strVal val="#ppt_h"/>
                                          </p:val>
                                        </p:tav>
                                        <p:tav tm="100000">
                                          <p:val>
                                            <p:strVal val="#ppt_h"/>
                                          </p:val>
                                        </p:tav>
                                      </p:tavLst>
                                    </p:anim>
                                  </p:childTnLst>
                                </p:cTn>
                              </p:par>
                              <p:par>
                                <p:cTn id="42" presetID="45" presetClass="entr" presetSubtype="0" fill="hold"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2000"/>
                                        <p:tgtEl>
                                          <p:spTgt spid="19"/>
                                        </p:tgtEl>
                                      </p:cBhvr>
                                    </p:animEffect>
                                    <p:anim calcmode="lin" valueType="num">
                                      <p:cBhvr>
                                        <p:cTn id="45" dur="2000" fill="hold"/>
                                        <p:tgtEl>
                                          <p:spTgt spid="19"/>
                                        </p:tgtEl>
                                        <p:attrNameLst>
                                          <p:attrName>ppt_w</p:attrName>
                                        </p:attrNameLst>
                                      </p:cBhvr>
                                      <p:tavLst>
                                        <p:tav tm="0" fmla="#ppt_w*sin(2.5*pi*$)">
                                          <p:val>
                                            <p:fltVal val="0"/>
                                          </p:val>
                                        </p:tav>
                                        <p:tav tm="100000">
                                          <p:val>
                                            <p:fltVal val="1"/>
                                          </p:val>
                                        </p:tav>
                                      </p:tavLst>
                                    </p:anim>
                                    <p:anim calcmode="lin" valueType="num">
                                      <p:cBhvr>
                                        <p:cTn id="46" dur="20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3CEACA19-1823-0818-5369-9F715B7E9F76}"/>
              </a:ext>
            </a:extLst>
          </p:cNvPr>
          <p:cNvSpPr>
            <a:spLocks noGrp="1"/>
          </p:cNvSpPr>
          <p:nvPr>
            <p:ph type="title"/>
          </p:nvPr>
        </p:nvSpPr>
        <p:spPr/>
        <p:txBody>
          <a:bodyPr/>
          <a:lstStyle/>
          <a:p>
            <a:r>
              <a:rPr lang="en-US" dirty="0"/>
              <a:t>Moral Pillars: Jonathan Haidt</a:t>
            </a:r>
          </a:p>
        </p:txBody>
      </p:sp>
      <p:pic>
        <p:nvPicPr>
          <p:cNvPr id="8" name="Picture 7">
            <a:extLst>
              <a:ext uri="{FF2B5EF4-FFF2-40B4-BE49-F238E27FC236}">
                <a16:creationId xmlns:a16="http://schemas.microsoft.com/office/drawing/2014/main" id="{0DFFE675-8220-445D-00F7-D51528F950B7}"/>
              </a:ext>
            </a:extLst>
          </p:cNvPr>
          <p:cNvPicPr>
            <a:picLocks noChangeAspect="1"/>
          </p:cNvPicPr>
          <p:nvPr/>
        </p:nvPicPr>
        <p:blipFill>
          <a:blip r:embed="rId2"/>
          <a:stretch>
            <a:fillRect/>
          </a:stretch>
        </p:blipFill>
        <p:spPr>
          <a:xfrm>
            <a:off x="5533920" y="1826132"/>
            <a:ext cx="4070559" cy="4953255"/>
          </a:xfrm>
          <a:prstGeom prst="rect">
            <a:avLst/>
          </a:prstGeom>
        </p:spPr>
      </p:pic>
      <p:pic>
        <p:nvPicPr>
          <p:cNvPr id="10" name="Picture 9">
            <a:extLst>
              <a:ext uri="{FF2B5EF4-FFF2-40B4-BE49-F238E27FC236}">
                <a16:creationId xmlns:a16="http://schemas.microsoft.com/office/drawing/2014/main" id="{39793FF9-45E6-DE27-7A6D-013BF689F772}"/>
              </a:ext>
            </a:extLst>
          </p:cNvPr>
          <p:cNvPicPr>
            <a:picLocks noChangeAspect="1"/>
          </p:cNvPicPr>
          <p:nvPr/>
        </p:nvPicPr>
        <p:blipFill>
          <a:blip r:embed="rId3"/>
          <a:stretch>
            <a:fillRect/>
          </a:stretch>
        </p:blipFill>
        <p:spPr>
          <a:xfrm>
            <a:off x="487892" y="1826132"/>
            <a:ext cx="4689046" cy="4573425"/>
          </a:xfrm>
          <a:prstGeom prst="rect">
            <a:avLst/>
          </a:prstGeom>
        </p:spPr>
      </p:pic>
    </p:spTree>
    <p:extLst>
      <p:ext uri="{BB962C8B-B14F-4D97-AF65-F5344CB8AC3E}">
        <p14:creationId xmlns:p14="http://schemas.microsoft.com/office/powerpoint/2010/main" val="84310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6BADA95-13DF-1096-525B-A7DC67C7984C}"/>
              </a:ext>
            </a:extLst>
          </p:cNvPr>
          <p:cNvSpPr>
            <a:spLocks noGrp="1"/>
          </p:cNvSpPr>
          <p:nvPr>
            <p:ph type="title"/>
          </p:nvPr>
        </p:nvSpPr>
        <p:spPr>
          <a:xfrm>
            <a:off x="179389" y="1564957"/>
            <a:ext cx="2868612" cy="1859280"/>
          </a:xfrm>
        </p:spPr>
        <p:txBody>
          <a:bodyPr>
            <a:normAutofit fontScale="90000"/>
          </a:bodyPr>
          <a:lstStyle/>
          <a:p>
            <a:r>
              <a:rPr lang="en-US" dirty="0"/>
              <a:t>Pillars of Moral Decision-Making according to political affiliation.</a:t>
            </a:r>
          </a:p>
        </p:txBody>
      </p:sp>
      <p:sp>
        <p:nvSpPr>
          <p:cNvPr id="6" name="Content Placeholder 5">
            <a:extLst>
              <a:ext uri="{FF2B5EF4-FFF2-40B4-BE49-F238E27FC236}">
                <a16:creationId xmlns:a16="http://schemas.microsoft.com/office/drawing/2014/main" id="{B90A18B4-ED65-1BB5-1AF8-A09E6D1633A4}"/>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011FBA45-46C6-EB02-9239-BB184875CE8F}"/>
              </a:ext>
            </a:extLst>
          </p:cNvPr>
          <p:cNvPicPr>
            <a:picLocks noChangeAspect="1"/>
          </p:cNvPicPr>
          <p:nvPr/>
        </p:nvPicPr>
        <p:blipFill>
          <a:blip r:embed="rId2"/>
          <a:stretch>
            <a:fillRect/>
          </a:stretch>
        </p:blipFill>
        <p:spPr>
          <a:xfrm>
            <a:off x="3048001" y="565931"/>
            <a:ext cx="8305799" cy="5459584"/>
          </a:xfrm>
          <a:prstGeom prst="rect">
            <a:avLst/>
          </a:prstGeom>
        </p:spPr>
      </p:pic>
    </p:spTree>
    <p:extLst>
      <p:ext uri="{BB962C8B-B14F-4D97-AF65-F5344CB8AC3E}">
        <p14:creationId xmlns:p14="http://schemas.microsoft.com/office/powerpoint/2010/main" val="4052470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1">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E009DE4-E565-EE11-2C43-975F96A5297B}"/>
              </a:ext>
            </a:extLst>
          </p:cNvPr>
          <p:cNvPicPr>
            <a:picLocks noChangeAspect="1"/>
          </p:cNvPicPr>
          <p:nvPr/>
        </p:nvPicPr>
        <p:blipFill rotWithShape="1">
          <a:blip r:embed="rId3"/>
          <a:srcRect b="13128"/>
          <a:stretch/>
        </p:blipFill>
        <p:spPr>
          <a:xfrm>
            <a:off x="-3047" y="10"/>
            <a:ext cx="12191999" cy="6857990"/>
          </a:xfrm>
          <a:prstGeom prst="rect">
            <a:avLst/>
          </a:prstGeom>
        </p:spPr>
      </p:pic>
      <p:sp>
        <p:nvSpPr>
          <p:cNvPr id="21" name="Rectangle 13">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71B9BC6-46C3-9FF5-05F7-7B71AC5F8AA4}"/>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a:solidFill>
                  <a:srgbClr val="FFFFFF"/>
                </a:solidFill>
              </a:rPr>
              <a:t>Structure</a:t>
            </a:r>
          </a:p>
        </p:txBody>
      </p:sp>
    </p:spTree>
    <p:extLst>
      <p:ext uri="{BB962C8B-B14F-4D97-AF65-F5344CB8AC3E}">
        <p14:creationId xmlns:p14="http://schemas.microsoft.com/office/powerpoint/2010/main" val="48747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8944B-FC44-3C8F-661A-E2F46D100A13}"/>
              </a:ext>
            </a:extLst>
          </p:cNvPr>
          <p:cNvSpPr>
            <a:spLocks noGrp="1"/>
          </p:cNvSpPr>
          <p:nvPr>
            <p:ph type="title"/>
          </p:nvPr>
        </p:nvSpPr>
        <p:spPr>
          <a:xfrm>
            <a:off x="496107" y="1080655"/>
            <a:ext cx="1887497" cy="1325563"/>
          </a:xfrm>
        </p:spPr>
        <p:txBody>
          <a:bodyPr/>
          <a:lstStyle/>
          <a:p>
            <a:r>
              <a:rPr lang="en-US" dirty="0"/>
              <a:t>History</a:t>
            </a:r>
          </a:p>
        </p:txBody>
      </p:sp>
      <p:pic>
        <p:nvPicPr>
          <p:cNvPr id="4" name="Picture 3">
            <a:extLst>
              <a:ext uri="{FF2B5EF4-FFF2-40B4-BE49-F238E27FC236}">
                <a16:creationId xmlns:a16="http://schemas.microsoft.com/office/drawing/2014/main" id="{244D6616-25B6-ADBD-114F-180119CDEBF6}"/>
              </a:ext>
            </a:extLst>
          </p:cNvPr>
          <p:cNvPicPr>
            <a:picLocks noChangeAspect="1"/>
          </p:cNvPicPr>
          <p:nvPr/>
        </p:nvPicPr>
        <p:blipFill>
          <a:blip r:embed="rId3"/>
          <a:stretch>
            <a:fillRect/>
          </a:stretch>
        </p:blipFill>
        <p:spPr>
          <a:xfrm>
            <a:off x="3501488" y="365125"/>
            <a:ext cx="4098992" cy="6053743"/>
          </a:xfrm>
          <a:prstGeom prst="rect">
            <a:avLst/>
          </a:prstGeom>
        </p:spPr>
      </p:pic>
      <p:pic>
        <p:nvPicPr>
          <p:cNvPr id="5" name="Picture 4">
            <a:extLst>
              <a:ext uri="{FF2B5EF4-FFF2-40B4-BE49-F238E27FC236}">
                <a16:creationId xmlns:a16="http://schemas.microsoft.com/office/drawing/2014/main" id="{435B1916-5CD6-334B-12C8-BCCF8C3B79B3}"/>
              </a:ext>
            </a:extLst>
          </p:cNvPr>
          <p:cNvPicPr>
            <a:picLocks noChangeAspect="1"/>
          </p:cNvPicPr>
          <p:nvPr/>
        </p:nvPicPr>
        <p:blipFill>
          <a:blip r:embed="rId3"/>
          <a:stretch>
            <a:fillRect/>
          </a:stretch>
        </p:blipFill>
        <p:spPr>
          <a:xfrm>
            <a:off x="7922427" y="365125"/>
            <a:ext cx="4098992" cy="6053743"/>
          </a:xfrm>
          <a:prstGeom prst="rect">
            <a:avLst/>
          </a:prstGeom>
        </p:spPr>
      </p:pic>
      <p:sp>
        <p:nvSpPr>
          <p:cNvPr id="6" name="TextBox 5">
            <a:extLst>
              <a:ext uri="{FF2B5EF4-FFF2-40B4-BE49-F238E27FC236}">
                <a16:creationId xmlns:a16="http://schemas.microsoft.com/office/drawing/2014/main" id="{98864A0C-EFB6-F85F-0A16-F06D8D56FB35}"/>
              </a:ext>
            </a:extLst>
          </p:cNvPr>
          <p:cNvSpPr txBox="1"/>
          <p:nvPr/>
        </p:nvSpPr>
        <p:spPr>
          <a:xfrm>
            <a:off x="8738870" y="679969"/>
            <a:ext cx="2618509" cy="923330"/>
          </a:xfrm>
          <a:prstGeom prst="rect">
            <a:avLst/>
          </a:prstGeom>
          <a:solidFill>
            <a:schemeClr val="accent1"/>
          </a:solidFill>
        </p:spPr>
        <p:txBody>
          <a:bodyPr wrap="square" rtlCol="0">
            <a:spAutoFit/>
          </a:bodyPr>
          <a:lstStyle/>
          <a:p>
            <a:r>
              <a:rPr lang="en-US" dirty="0"/>
              <a:t>Apparently outsized reaction to something at family dinner</a:t>
            </a:r>
          </a:p>
        </p:txBody>
      </p:sp>
      <p:sp>
        <p:nvSpPr>
          <p:cNvPr id="14" name="Isosceles Triangle 13">
            <a:extLst>
              <a:ext uri="{FF2B5EF4-FFF2-40B4-BE49-F238E27FC236}">
                <a16:creationId xmlns:a16="http://schemas.microsoft.com/office/drawing/2014/main" id="{B5EF5DDD-F147-749C-8E7D-11593E2E0ACB}"/>
              </a:ext>
            </a:extLst>
          </p:cNvPr>
          <p:cNvSpPr/>
          <p:nvPr/>
        </p:nvSpPr>
        <p:spPr>
          <a:xfrm rot="10800000">
            <a:off x="8352889" y="1918143"/>
            <a:ext cx="3343003" cy="3626778"/>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6C1F4AFE-35A6-34B0-014A-4A56FA3AFC37}"/>
              </a:ext>
            </a:extLst>
          </p:cNvPr>
          <p:cNvGrpSpPr/>
          <p:nvPr/>
        </p:nvGrpSpPr>
        <p:grpSpPr>
          <a:xfrm>
            <a:off x="8718364" y="1820661"/>
            <a:ext cx="2694709" cy="3442706"/>
            <a:chOff x="8662670" y="2008909"/>
            <a:chExt cx="2694709" cy="3442706"/>
          </a:xfrm>
        </p:grpSpPr>
        <p:sp>
          <p:nvSpPr>
            <p:cNvPr id="7" name="TextBox 6">
              <a:extLst>
                <a:ext uri="{FF2B5EF4-FFF2-40B4-BE49-F238E27FC236}">
                  <a16:creationId xmlns:a16="http://schemas.microsoft.com/office/drawing/2014/main" id="{B83C2B0B-6EF7-630E-4431-33332452E69C}"/>
                </a:ext>
              </a:extLst>
            </p:cNvPr>
            <p:cNvSpPr txBox="1"/>
            <p:nvPr/>
          </p:nvSpPr>
          <p:spPr>
            <a:xfrm>
              <a:off x="8662670" y="2008909"/>
              <a:ext cx="2618509" cy="646331"/>
            </a:xfrm>
            <a:prstGeom prst="rect">
              <a:avLst/>
            </a:prstGeom>
            <a:solidFill>
              <a:schemeClr val="accent1"/>
            </a:solidFill>
          </p:spPr>
          <p:txBody>
            <a:bodyPr wrap="square" rtlCol="0">
              <a:spAutoFit/>
            </a:bodyPr>
            <a:lstStyle/>
            <a:p>
              <a:r>
                <a:rPr lang="en-US" dirty="0"/>
                <a:t>Snide comment last summer by brother</a:t>
              </a:r>
            </a:p>
          </p:txBody>
        </p:sp>
        <p:sp>
          <p:nvSpPr>
            <p:cNvPr id="8" name="TextBox 7">
              <a:extLst>
                <a:ext uri="{FF2B5EF4-FFF2-40B4-BE49-F238E27FC236}">
                  <a16:creationId xmlns:a16="http://schemas.microsoft.com/office/drawing/2014/main" id="{71578E03-636F-C4F0-E22B-E99EFC7F5EA2}"/>
                </a:ext>
              </a:extLst>
            </p:cNvPr>
            <p:cNvSpPr txBox="1"/>
            <p:nvPr/>
          </p:nvSpPr>
          <p:spPr>
            <a:xfrm>
              <a:off x="8738870" y="2733104"/>
              <a:ext cx="2618509" cy="646331"/>
            </a:xfrm>
            <a:prstGeom prst="rect">
              <a:avLst/>
            </a:prstGeom>
            <a:solidFill>
              <a:schemeClr val="accent1"/>
            </a:solidFill>
          </p:spPr>
          <p:txBody>
            <a:bodyPr wrap="square" rtlCol="0">
              <a:spAutoFit/>
            </a:bodyPr>
            <a:lstStyle/>
            <a:p>
              <a:r>
                <a:rPr lang="en-US" dirty="0"/>
                <a:t>Bitter divorce and fight over custody</a:t>
              </a:r>
            </a:p>
          </p:txBody>
        </p:sp>
        <p:sp>
          <p:nvSpPr>
            <p:cNvPr id="9" name="TextBox 8">
              <a:extLst>
                <a:ext uri="{FF2B5EF4-FFF2-40B4-BE49-F238E27FC236}">
                  <a16:creationId xmlns:a16="http://schemas.microsoft.com/office/drawing/2014/main" id="{28BA2E39-14D8-A314-3CEB-39FBAD4B848F}"/>
                </a:ext>
              </a:extLst>
            </p:cNvPr>
            <p:cNvSpPr txBox="1"/>
            <p:nvPr/>
          </p:nvSpPr>
          <p:spPr>
            <a:xfrm>
              <a:off x="8794288" y="3429002"/>
              <a:ext cx="2216725" cy="369332"/>
            </a:xfrm>
            <a:prstGeom prst="rect">
              <a:avLst/>
            </a:prstGeom>
            <a:solidFill>
              <a:schemeClr val="accent1"/>
            </a:solidFill>
          </p:spPr>
          <p:txBody>
            <a:bodyPr wrap="square" rtlCol="0">
              <a:spAutoFit/>
            </a:bodyPr>
            <a:lstStyle/>
            <a:p>
              <a:r>
                <a:rPr lang="en-US" dirty="0"/>
                <a:t>         Alcoholism</a:t>
              </a:r>
            </a:p>
          </p:txBody>
        </p:sp>
        <p:sp>
          <p:nvSpPr>
            <p:cNvPr id="10" name="TextBox 9">
              <a:extLst>
                <a:ext uri="{FF2B5EF4-FFF2-40B4-BE49-F238E27FC236}">
                  <a16:creationId xmlns:a16="http://schemas.microsoft.com/office/drawing/2014/main" id="{D5D9C97E-7DC7-D910-06EE-C1D75D5A6F8A}"/>
                </a:ext>
              </a:extLst>
            </p:cNvPr>
            <p:cNvSpPr txBox="1"/>
            <p:nvPr/>
          </p:nvSpPr>
          <p:spPr>
            <a:xfrm>
              <a:off x="8794288" y="3847901"/>
              <a:ext cx="2216725" cy="923330"/>
            </a:xfrm>
            <a:prstGeom prst="rect">
              <a:avLst/>
            </a:prstGeom>
            <a:solidFill>
              <a:schemeClr val="accent1"/>
            </a:solidFill>
          </p:spPr>
          <p:txBody>
            <a:bodyPr wrap="square" rtlCol="0">
              <a:spAutoFit/>
            </a:bodyPr>
            <a:lstStyle/>
            <a:p>
              <a:r>
                <a:rPr lang="en-US" dirty="0"/>
                <a:t>Old debate about who mom paid more attention to</a:t>
              </a:r>
            </a:p>
          </p:txBody>
        </p:sp>
        <p:sp>
          <p:nvSpPr>
            <p:cNvPr id="11" name="TextBox 10">
              <a:extLst>
                <a:ext uri="{FF2B5EF4-FFF2-40B4-BE49-F238E27FC236}">
                  <a16:creationId xmlns:a16="http://schemas.microsoft.com/office/drawing/2014/main" id="{2F32B844-3D0D-3174-CC24-A37B6E1D2F9D}"/>
                </a:ext>
              </a:extLst>
            </p:cNvPr>
            <p:cNvSpPr txBox="1"/>
            <p:nvPr/>
          </p:nvSpPr>
          <p:spPr>
            <a:xfrm>
              <a:off x="8863561" y="4805284"/>
              <a:ext cx="2216725" cy="646331"/>
            </a:xfrm>
            <a:prstGeom prst="rect">
              <a:avLst/>
            </a:prstGeom>
            <a:solidFill>
              <a:schemeClr val="accent1"/>
            </a:solidFill>
          </p:spPr>
          <p:txBody>
            <a:bodyPr wrap="square" rtlCol="0">
              <a:spAutoFit/>
            </a:bodyPr>
            <a:lstStyle/>
            <a:p>
              <a:r>
                <a:rPr lang="en-US" dirty="0"/>
                <a:t>Sports star v bookish introvert</a:t>
              </a:r>
            </a:p>
          </p:txBody>
        </p:sp>
      </p:grpSp>
    </p:spTree>
    <p:extLst>
      <p:ext uri="{BB962C8B-B14F-4D97-AF65-F5344CB8AC3E}">
        <p14:creationId xmlns:p14="http://schemas.microsoft.com/office/powerpoint/2010/main" val="2422267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5" presetClass="exit" presetSubtype="10" fill="hold" grpId="1" nodeType="withEffect">
                                  <p:stCondLst>
                                    <p:cond delay="0"/>
                                  </p:stCondLst>
                                  <p:childTnLst>
                                    <p:animEffect transition="out" filter="checkerboard(across)">
                                      <p:cBhvr>
                                        <p:cTn id="20" dur="500"/>
                                        <p:tgtEl>
                                          <p:spTgt spid="14"/>
                                        </p:tgtEl>
                                      </p:cBhvr>
                                    </p:animEffect>
                                    <p:set>
                                      <p:cBhvr>
                                        <p:cTn id="21"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BDAC5B6-20CE-447F-8BA1-F2274AC7A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D1D22B31-BF8F-446B-9009-8A251FB17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3094406 w 12192000"/>
              <a:gd name="connsiteY0" fmla="*/ 283966 h 6858000"/>
              <a:gd name="connsiteX1" fmla="*/ 3038833 w 12192000"/>
              <a:gd name="connsiteY1" fmla="*/ 309661 h 6858000"/>
              <a:gd name="connsiteX2" fmla="*/ 3348384 w 12192000"/>
              <a:gd name="connsiteY2" fmla="*/ 406000 h 6858000"/>
              <a:gd name="connsiteX3" fmla="*/ 2864309 w 12192000"/>
              <a:gd name="connsiteY3" fmla="*/ 355295 h 6858000"/>
              <a:gd name="connsiteX4" fmla="*/ 2856039 w 12192000"/>
              <a:gd name="connsiteY4" fmla="*/ 388058 h 6858000"/>
              <a:gd name="connsiteX5" fmla="*/ 3405794 w 12192000"/>
              <a:gd name="connsiteY5" fmla="*/ 512089 h 6858000"/>
              <a:gd name="connsiteX6" fmla="*/ 3356651 w 12192000"/>
              <a:gd name="connsiteY6" fmla="*/ 531204 h 6858000"/>
              <a:gd name="connsiteX7" fmla="*/ 3064552 w 12192000"/>
              <a:gd name="connsiteY7" fmla="*/ 483228 h 6858000"/>
              <a:gd name="connsiteX8" fmla="*/ 3005765 w 12192000"/>
              <a:gd name="connsiteY8" fmla="*/ 495708 h 6858000"/>
              <a:gd name="connsiteX9" fmla="*/ 3034700 w 12192000"/>
              <a:gd name="connsiteY9" fmla="*/ 553823 h 6858000"/>
              <a:gd name="connsiteX10" fmla="*/ 3161459 w 12192000"/>
              <a:gd name="connsiteY10" fmla="*/ 576445 h 6858000"/>
              <a:gd name="connsiteX11" fmla="*/ 3358949 w 12192000"/>
              <a:gd name="connsiteY11" fmla="*/ 712961 h 6858000"/>
              <a:gd name="connsiteX12" fmla="*/ 3059960 w 12192000"/>
              <a:gd name="connsiteY12" fmla="*/ 696576 h 6858000"/>
              <a:gd name="connsiteX13" fmla="*/ 3007143 w 12192000"/>
              <a:gd name="connsiteY13" fmla="*/ 729732 h 6858000"/>
              <a:gd name="connsiteX14" fmla="*/ 2986935 w 12192000"/>
              <a:gd name="connsiteY14" fmla="*/ 772635 h 6858000"/>
              <a:gd name="connsiteX15" fmla="*/ 2871197 w 12192000"/>
              <a:gd name="connsiteY15" fmla="*/ 808127 h 6858000"/>
              <a:gd name="connsiteX16" fmla="*/ 3053071 w 12192000"/>
              <a:gd name="connsiteY16" fmla="*/ 847913 h 6858000"/>
              <a:gd name="connsiteX17" fmla="*/ 2858796 w 12192000"/>
              <a:gd name="connsiteY17" fmla="*/ 847913 h 6858000"/>
              <a:gd name="connsiteX18" fmla="*/ 2635588 w 12192000"/>
              <a:gd name="connsiteY18" fmla="*/ 820611 h 6858000"/>
              <a:gd name="connsiteX19" fmla="*/ 2397683 w 12192000"/>
              <a:gd name="connsiteY19" fmla="*/ 829190 h 6858000"/>
              <a:gd name="connsiteX20" fmla="*/ 1921874 w 12192000"/>
              <a:gd name="connsiteY20" fmla="*/ 778877 h 6858000"/>
              <a:gd name="connsiteX21" fmla="*/ 1695450 w 12192000"/>
              <a:gd name="connsiteY21" fmla="*/ 782386 h 6858000"/>
              <a:gd name="connsiteX22" fmla="*/ 2954324 w 12192000"/>
              <a:gd name="connsiteY22" fmla="*/ 1120940 h 6858000"/>
              <a:gd name="connsiteX23" fmla="*/ 2890028 w 12192000"/>
              <a:gd name="connsiteY23" fmla="*/ 1195435 h 6858000"/>
              <a:gd name="connsiteX24" fmla="*/ 3153652 w 12192000"/>
              <a:gd name="connsiteY24" fmla="*/ 1276563 h 6858000"/>
              <a:gd name="connsiteX25" fmla="*/ 3218410 w 12192000"/>
              <a:gd name="connsiteY25" fmla="*/ 1356911 h 6858000"/>
              <a:gd name="connsiteX26" fmla="*/ 3137118 w 12192000"/>
              <a:gd name="connsiteY26" fmla="*/ 1349891 h 6858000"/>
              <a:gd name="connsiteX27" fmla="*/ 3067309 w 12192000"/>
              <a:gd name="connsiteY27" fmla="*/ 1365102 h 6858000"/>
              <a:gd name="connsiteX28" fmla="*/ 3096243 w 12192000"/>
              <a:gd name="connsiteY28" fmla="*/ 1467292 h 6858000"/>
              <a:gd name="connsiteX29" fmla="*/ 3468716 w 12192000"/>
              <a:gd name="connsiteY29" fmla="*/ 1599125 h 6858000"/>
              <a:gd name="connsiteX30" fmla="*/ 3502241 w 12192000"/>
              <a:gd name="connsiteY30" fmla="*/ 1642029 h 6858000"/>
              <a:gd name="connsiteX31" fmla="*/ 3457692 w 12192000"/>
              <a:gd name="connsiteY31" fmla="*/ 1672453 h 6858000"/>
              <a:gd name="connsiteX32" fmla="*/ 3337362 w 12192000"/>
              <a:gd name="connsiteY32" fmla="*/ 1688053 h 6858000"/>
              <a:gd name="connsiteX33" fmla="*/ 3505915 w 12192000"/>
              <a:gd name="connsiteY33" fmla="*/ 1834318 h 6858000"/>
              <a:gd name="connsiteX34" fmla="*/ 3567458 w 12192000"/>
              <a:gd name="connsiteY34" fmla="*/ 1874880 h 6858000"/>
              <a:gd name="connsiteX35" fmla="*/ 3672634 w 12192000"/>
              <a:gd name="connsiteY35" fmla="*/ 1937678 h 6858000"/>
              <a:gd name="connsiteX36" fmla="*/ 3674470 w 12192000"/>
              <a:gd name="connsiteY36" fmla="*/ 1956789 h 6858000"/>
              <a:gd name="connsiteX37" fmla="*/ 3531176 w 12192000"/>
              <a:gd name="connsiteY37" fmla="*/ 2024266 h 6858000"/>
              <a:gd name="connsiteX38" fmla="*/ 3272604 w 12192000"/>
              <a:gd name="connsiteY38" fmla="*/ 2005933 h 6858000"/>
              <a:gd name="connsiteX39" fmla="*/ 3654720 w 12192000"/>
              <a:gd name="connsiteY39" fmla="*/ 2106564 h 6858000"/>
              <a:gd name="connsiteX40" fmla="*/ 2417892 w 12192000"/>
              <a:gd name="connsiteY40" fmla="*/ 1866690 h 6858000"/>
              <a:gd name="connsiteX41" fmla="*/ 2496888 w 12192000"/>
              <a:gd name="connsiteY41" fmla="*/ 1929487 h 6858000"/>
              <a:gd name="connsiteX42" fmla="*/ 2929526 w 12192000"/>
              <a:gd name="connsiteY42" fmla="*/ 2094862 h 6858000"/>
              <a:gd name="connsiteX43" fmla="*/ 3052152 w 12192000"/>
              <a:gd name="connsiteY43" fmla="*/ 2198613 h 6858000"/>
              <a:gd name="connsiteX44" fmla="*/ 3180748 w 12192000"/>
              <a:gd name="connsiteY44" fmla="*/ 2255948 h 6858000"/>
              <a:gd name="connsiteX45" fmla="*/ 3361244 w 12192000"/>
              <a:gd name="connsiteY45" fmla="*/ 2254777 h 6858000"/>
              <a:gd name="connsiteX46" fmla="*/ 3489382 w 12192000"/>
              <a:gd name="connsiteY46" fmla="*/ 2342926 h 6858000"/>
              <a:gd name="connsiteX47" fmla="*/ 3355733 w 12192000"/>
              <a:gd name="connsiteY47" fmla="*/ 2361649 h 6858000"/>
              <a:gd name="connsiteX48" fmla="*/ 3199121 w 12192000"/>
              <a:gd name="connsiteY48" fmla="*/ 2347216 h 6858000"/>
              <a:gd name="connsiteX49" fmla="*/ 2861091 w 12192000"/>
              <a:gd name="connsiteY49" fmla="*/ 2351896 h 6858000"/>
              <a:gd name="connsiteX50" fmla="*/ 2667278 w 12192000"/>
              <a:gd name="connsiteY50" fmla="*/ 2369058 h 6858000"/>
              <a:gd name="connsiteX51" fmla="*/ 2221781 w 12192000"/>
              <a:gd name="connsiteY51" fmla="*/ 2339805 h 6858000"/>
              <a:gd name="connsiteX52" fmla="*/ 2247961 w 12192000"/>
              <a:gd name="connsiteY52" fmla="*/ 2414693 h 6858000"/>
              <a:gd name="connsiteX53" fmla="*/ 2231425 w 12192000"/>
              <a:gd name="connsiteY53" fmla="*/ 2479828 h 6858000"/>
              <a:gd name="connsiteX54" fmla="*/ 2224996 w 12192000"/>
              <a:gd name="connsiteY54" fmla="*/ 2621414 h 6858000"/>
              <a:gd name="connsiteX55" fmla="*/ 2229131 w 12192000"/>
              <a:gd name="connsiteY55" fmla="*/ 2644426 h 6858000"/>
              <a:gd name="connsiteX56" fmla="*/ 2129466 w 12192000"/>
              <a:gd name="connsiteY56" fmla="*/ 2659247 h 6858000"/>
              <a:gd name="connsiteX57" fmla="*/ 2723312 w 12192000"/>
              <a:gd name="connsiteY57" fmla="*/ 2953726 h 6858000"/>
              <a:gd name="connsiteX58" fmla="*/ 2326496 w 12192000"/>
              <a:gd name="connsiteY58" fmla="*/ 2878838 h 6858000"/>
              <a:gd name="connsiteX59" fmla="*/ 2272759 w 12192000"/>
              <a:gd name="connsiteY59" fmla="*/ 3002480 h 6858000"/>
              <a:gd name="connsiteX60" fmla="*/ 2459226 w 12192000"/>
              <a:gd name="connsiteY60" fmla="*/ 3112471 h 6858000"/>
              <a:gd name="connsiteX61" fmla="*/ 2528117 w 12192000"/>
              <a:gd name="connsiteY61" fmla="*/ 3330111 h 6858000"/>
              <a:gd name="connsiteX62" fmla="*/ 2494590 w 12192000"/>
              <a:gd name="connsiteY62" fmla="*/ 3529029 h 6858000"/>
              <a:gd name="connsiteX63" fmla="*/ 2414677 w 12192000"/>
              <a:gd name="connsiteY63" fmla="*/ 3592215 h 6858000"/>
              <a:gd name="connsiteX64" fmla="*/ 2298940 w 12192000"/>
              <a:gd name="connsiteY64" fmla="*/ 3705716 h 6858000"/>
              <a:gd name="connsiteX65" fmla="*/ 2227294 w 12192000"/>
              <a:gd name="connsiteY65" fmla="*/ 3775921 h 6858000"/>
              <a:gd name="connsiteX66" fmla="*/ 1978366 w 12192000"/>
              <a:gd name="connsiteY66" fmla="*/ 3748620 h 6858000"/>
              <a:gd name="connsiteX67" fmla="*/ 2310421 w 12192000"/>
              <a:gd name="connsiteY67" fmla="*/ 3926868 h 6858000"/>
              <a:gd name="connsiteX68" fmla="*/ 2041285 w 12192000"/>
              <a:gd name="connsiteY68" fmla="*/ 3904635 h 6858000"/>
              <a:gd name="connsiteX69" fmla="*/ 1953565 w 12192000"/>
              <a:gd name="connsiteY69" fmla="*/ 3917116 h 6858000"/>
              <a:gd name="connsiteX70" fmla="*/ 2003623 w 12192000"/>
              <a:gd name="connsiteY70" fmla="*/ 3974842 h 6858000"/>
              <a:gd name="connsiteX71" fmla="*/ 2201114 w 12192000"/>
              <a:gd name="connsiteY71" fmla="*/ 4072742 h 6858000"/>
              <a:gd name="connsiteX72" fmla="*/ 2608032 w 12192000"/>
              <a:gd name="connsiteY72" fmla="*/ 4337967 h 6858000"/>
              <a:gd name="connsiteX73" fmla="*/ 2213973 w 12192000"/>
              <a:gd name="connsiteY73" fmla="*/ 4216277 h 6858000"/>
              <a:gd name="connsiteX74" fmla="*/ 2629158 w 12192000"/>
              <a:gd name="connsiteY74" fmla="*/ 4488911 h 6858000"/>
              <a:gd name="connsiteX75" fmla="*/ 2721471 w 12192000"/>
              <a:gd name="connsiteY75" fmla="*/ 4579399 h 6858000"/>
              <a:gd name="connsiteX76" fmla="*/ 2907939 w 12192000"/>
              <a:gd name="connsiteY76" fmla="*/ 4804062 h 6858000"/>
              <a:gd name="connsiteX77" fmla="*/ 2898753 w 12192000"/>
              <a:gd name="connsiteY77" fmla="*/ 4829414 h 6858000"/>
              <a:gd name="connsiteX78" fmla="*/ 2683352 w 12192000"/>
              <a:gd name="connsiteY78" fmla="*/ 4793141 h 6858000"/>
              <a:gd name="connsiteX79" fmla="*/ 2962594 w 12192000"/>
              <a:gd name="connsiteY79" fmla="*/ 4981920 h 6858000"/>
              <a:gd name="connsiteX80" fmla="*/ 3251019 w 12192000"/>
              <a:gd name="connsiteY80" fmla="*/ 5127012 h 6858000"/>
              <a:gd name="connsiteX81" fmla="*/ 3046180 w 12192000"/>
              <a:gd name="connsiteY81" fmla="*/ 5104781 h 6858000"/>
              <a:gd name="connsiteX82" fmla="*/ 2764646 w 12192000"/>
              <a:gd name="connsiteY82" fmla="*/ 5021703 h 6858000"/>
              <a:gd name="connsiteX83" fmla="*/ 2666820 w 12192000"/>
              <a:gd name="connsiteY83" fmla="*/ 5052905 h 6858000"/>
              <a:gd name="connsiteX84" fmla="*/ 2933657 w 12192000"/>
              <a:gd name="connsiteY84" fmla="*/ 5190198 h 6858000"/>
              <a:gd name="connsiteX85" fmla="*/ 3086598 w 12192000"/>
              <a:gd name="connsiteY85" fmla="*/ 5253776 h 6858000"/>
              <a:gd name="connsiteX86" fmla="*/ 3147680 w 12192000"/>
              <a:gd name="connsiteY86" fmla="*/ 5302531 h 6858000"/>
              <a:gd name="connsiteX87" fmla="*/ 3322204 w 12192000"/>
              <a:gd name="connsiteY87" fmla="*/ 5476487 h 6858000"/>
              <a:gd name="connsiteX88" fmla="*/ 3834758 w 12192000"/>
              <a:gd name="connsiteY88" fmla="*/ 5666434 h 6858000"/>
              <a:gd name="connsiteX89" fmla="*/ 4314240 w 12192000"/>
              <a:gd name="connsiteY89" fmla="*/ 5902409 h 6858000"/>
              <a:gd name="connsiteX90" fmla="*/ 4688552 w 12192000"/>
              <a:gd name="connsiteY90" fmla="*/ 6049453 h 6858000"/>
              <a:gd name="connsiteX91" fmla="*/ 5634660 w 12192000"/>
              <a:gd name="connsiteY91" fmla="*/ 6238620 h 6858000"/>
              <a:gd name="connsiteX92" fmla="*/ 9222980 w 12192000"/>
              <a:gd name="connsiteY92" fmla="*/ 4955397 h 6858000"/>
              <a:gd name="connsiteX93" fmla="*/ 9268448 w 12192000"/>
              <a:gd name="connsiteY93" fmla="*/ 4917173 h 6858000"/>
              <a:gd name="connsiteX94" fmla="*/ 9442512 w 12192000"/>
              <a:gd name="connsiteY94" fmla="*/ 4773251 h 6858000"/>
              <a:gd name="connsiteX95" fmla="*/ 9590400 w 12192000"/>
              <a:gd name="connsiteY95" fmla="*/ 4643756 h 6858000"/>
              <a:gd name="connsiteX96" fmla="*/ 9513242 w 12192000"/>
              <a:gd name="connsiteY96" fmla="*/ 4600073 h 6858000"/>
              <a:gd name="connsiteX97" fmla="*/ 9617498 w 12192000"/>
              <a:gd name="connsiteY97" fmla="*/ 4476430 h 6858000"/>
              <a:gd name="connsiteX98" fmla="*/ 9949094 w 12192000"/>
              <a:gd name="connsiteY98" fmla="*/ 4095364 h 6858000"/>
              <a:gd name="connsiteX99" fmla="*/ 10094686 w 12192000"/>
              <a:gd name="connsiteY99" fmla="*/ 4011507 h 6858000"/>
              <a:gd name="connsiteX100" fmla="*/ 10271967 w 12192000"/>
              <a:gd name="connsiteY100" fmla="*/ 3800497 h 6858000"/>
              <a:gd name="connsiteX101" fmla="*/ 10297226 w 12192000"/>
              <a:gd name="connsiteY101" fmla="*/ 3751742 h 6858000"/>
              <a:gd name="connsiteX102" fmla="*/ 10260943 w 12192000"/>
              <a:gd name="connsiteY102" fmla="*/ 3689723 h 6858000"/>
              <a:gd name="connsiteX103" fmla="*/ 10233847 w 12192000"/>
              <a:gd name="connsiteY103" fmla="*/ 3627319 h 6858000"/>
              <a:gd name="connsiteX104" fmla="*/ 10269209 w 12192000"/>
              <a:gd name="connsiteY104" fmla="*/ 3608986 h 6858000"/>
              <a:gd name="connsiteX105" fmla="*/ 10496550 w 12192000"/>
              <a:gd name="connsiteY105" fmla="*/ 3577393 h 6858000"/>
              <a:gd name="connsiteX106" fmla="*/ 10364738 w 12192000"/>
              <a:gd name="connsiteY106" fmla="*/ 3458823 h 6858000"/>
              <a:gd name="connsiteX107" fmla="*/ 10132346 w 12192000"/>
              <a:gd name="connsiteY107" fmla="*/ 3282137 h 6858000"/>
              <a:gd name="connsiteX108" fmla="*/ 10026712 w 12192000"/>
              <a:gd name="connsiteY108" fmla="*/ 3156543 h 6858000"/>
              <a:gd name="connsiteX109" fmla="*/ 10014312 w 12192000"/>
              <a:gd name="connsiteY109" fmla="*/ 3044213 h 6858000"/>
              <a:gd name="connsiteX110" fmla="*/ 9806718 w 12192000"/>
              <a:gd name="connsiteY110" fmla="*/ 2977907 h 6858000"/>
              <a:gd name="connsiteX111" fmla="*/ 10001912 w 12192000"/>
              <a:gd name="connsiteY111" fmla="*/ 2740374 h 6858000"/>
              <a:gd name="connsiteX112" fmla="*/ 10021662 w 12192000"/>
              <a:gd name="connsiteY112" fmla="*/ 2691231 h 6858000"/>
              <a:gd name="connsiteX113" fmla="*/ 9904546 w 12192000"/>
              <a:gd name="connsiteY113" fmla="*/ 2515322 h 6858000"/>
              <a:gd name="connsiteX114" fmla="*/ 9885256 w 12192000"/>
              <a:gd name="connsiteY114" fmla="*/ 2487240 h 6858000"/>
              <a:gd name="connsiteX115" fmla="*/ 9842085 w 12192000"/>
              <a:gd name="connsiteY115" fmla="*/ 2431074 h 6858000"/>
              <a:gd name="connsiteX116" fmla="*/ 9718078 w 12192000"/>
              <a:gd name="connsiteY116" fmla="*/ 2417424 h 6858000"/>
              <a:gd name="connsiteX117" fmla="*/ 9782378 w 12192000"/>
              <a:gd name="connsiteY117" fmla="*/ 2377641 h 6858000"/>
              <a:gd name="connsiteX118" fmla="*/ 9907302 w 12192000"/>
              <a:gd name="connsiteY118" fmla="*/ 2243078 h 6858000"/>
              <a:gd name="connsiteX119" fmla="*/ 9824171 w 12192000"/>
              <a:gd name="connsiteY119" fmla="*/ 2114365 h 6858000"/>
              <a:gd name="connsiteX120" fmla="*/ 9818662 w 12192000"/>
              <a:gd name="connsiteY120" fmla="*/ 2043377 h 6858000"/>
              <a:gd name="connsiteX121" fmla="*/ 9958740 w 12192000"/>
              <a:gd name="connsiteY121" fmla="*/ 1952499 h 6858000"/>
              <a:gd name="connsiteX122" fmla="*/ 10064374 w 12192000"/>
              <a:gd name="connsiteY122" fmla="*/ 1916615 h 6858000"/>
              <a:gd name="connsiteX123" fmla="*/ 10113055 w 12192000"/>
              <a:gd name="connsiteY123" fmla="*/ 1865131 h 6858000"/>
              <a:gd name="connsiteX124" fmla="*/ 10055646 w 12192000"/>
              <a:gd name="connsiteY124" fmla="*/ 1822227 h 6858000"/>
              <a:gd name="connsiteX125" fmla="*/ 9800748 w 12192000"/>
              <a:gd name="connsiteY125" fmla="*/ 1720036 h 6858000"/>
              <a:gd name="connsiteX126" fmla="*/ 9938071 w 12192000"/>
              <a:gd name="connsiteY126" fmla="*/ 1634617 h 6858000"/>
              <a:gd name="connsiteX127" fmla="*/ 9220224 w 12192000"/>
              <a:gd name="connsiteY127" fmla="*/ 1231709 h 6858000"/>
              <a:gd name="connsiteX128" fmla="*/ 9133419 w 12192000"/>
              <a:gd name="connsiteY128" fmla="*/ 1170083 h 6858000"/>
              <a:gd name="connsiteX129" fmla="*/ 8672768 w 12192000"/>
              <a:gd name="connsiteY129" fmla="*/ 1020699 h 6858000"/>
              <a:gd name="connsiteX130" fmla="*/ 8198797 w 12192000"/>
              <a:gd name="connsiteY130" fmla="*/ 915000 h 6858000"/>
              <a:gd name="connsiteX131" fmla="*/ 8528095 w 12192000"/>
              <a:gd name="connsiteY131" fmla="*/ 691898 h 6858000"/>
              <a:gd name="connsiteX132" fmla="*/ 8025190 w 12192000"/>
              <a:gd name="connsiteY132" fmla="*/ 640021 h 6858000"/>
              <a:gd name="connsiteX133" fmla="*/ 7976047 w 12192000"/>
              <a:gd name="connsiteY133" fmla="*/ 641584 h 6858000"/>
              <a:gd name="connsiteX134" fmla="*/ 6988604 w 12192000"/>
              <a:gd name="connsiteY134" fmla="*/ 607260 h 6858000"/>
              <a:gd name="connsiteX135" fmla="*/ 5573116 w 12192000"/>
              <a:gd name="connsiteY135" fmla="*/ 493368 h 6858000"/>
              <a:gd name="connsiteX136" fmla="*/ 4401503 w 12192000"/>
              <a:gd name="connsiteY136" fmla="*/ 425112 h 6858000"/>
              <a:gd name="connsiteX137" fmla="*/ 3154109 w 12192000"/>
              <a:gd name="connsiteY137" fmla="*/ 292499 h 6858000"/>
              <a:gd name="connsiteX138" fmla="*/ 3094406 w 12192000"/>
              <a:gd name="connsiteY138" fmla="*/ 28396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3094406" y="283966"/>
                </a:moveTo>
                <a:cubicBezTo>
                  <a:pt x="3074312" y="283528"/>
                  <a:pt x="3054907" y="288795"/>
                  <a:pt x="3038833" y="309661"/>
                </a:cubicBezTo>
                <a:cubicBezTo>
                  <a:pt x="3124259" y="364657"/>
                  <a:pt x="3233105" y="343983"/>
                  <a:pt x="3348384" y="406000"/>
                </a:cubicBezTo>
                <a:cubicBezTo>
                  <a:pt x="3161001" y="386497"/>
                  <a:pt x="3012653" y="370896"/>
                  <a:pt x="2864309" y="355295"/>
                </a:cubicBezTo>
                <a:cubicBezTo>
                  <a:pt x="2861553" y="366216"/>
                  <a:pt x="2858796" y="377136"/>
                  <a:pt x="2856039" y="388058"/>
                </a:cubicBezTo>
                <a:cubicBezTo>
                  <a:pt x="3045722" y="411070"/>
                  <a:pt x="3221166" y="470356"/>
                  <a:pt x="3405794" y="512089"/>
                </a:cubicBezTo>
                <a:cubicBezTo>
                  <a:pt x="3388799" y="537835"/>
                  <a:pt x="3371808" y="532763"/>
                  <a:pt x="3356651" y="531204"/>
                </a:cubicBezTo>
                <a:cubicBezTo>
                  <a:pt x="3257907" y="521062"/>
                  <a:pt x="3159164" y="510922"/>
                  <a:pt x="3064552" y="483228"/>
                </a:cubicBezTo>
                <a:cubicBezTo>
                  <a:pt x="3043427" y="476987"/>
                  <a:pt x="3017704" y="476987"/>
                  <a:pt x="3005765" y="495708"/>
                </a:cubicBezTo>
                <a:cubicBezTo>
                  <a:pt x="2988771" y="522231"/>
                  <a:pt x="3013113" y="539393"/>
                  <a:pt x="3034700" y="553823"/>
                </a:cubicBezTo>
                <a:cubicBezTo>
                  <a:pt x="3072360" y="578787"/>
                  <a:pt x="3117827" y="571767"/>
                  <a:pt x="3161459" y="576445"/>
                </a:cubicBezTo>
                <a:cubicBezTo>
                  <a:pt x="3277655" y="588537"/>
                  <a:pt x="3333228" y="626370"/>
                  <a:pt x="3358949" y="712961"/>
                </a:cubicBezTo>
                <a:cubicBezTo>
                  <a:pt x="3256987" y="677857"/>
                  <a:pt x="3158703" y="721151"/>
                  <a:pt x="3059960" y="696576"/>
                </a:cubicBezTo>
                <a:cubicBezTo>
                  <a:pt x="3034240" y="690338"/>
                  <a:pt x="2993364" y="699698"/>
                  <a:pt x="3007143" y="729732"/>
                </a:cubicBezTo>
                <a:cubicBezTo>
                  <a:pt x="3020003" y="757814"/>
                  <a:pt x="3062716" y="778096"/>
                  <a:pt x="2986935" y="772635"/>
                </a:cubicBezTo>
                <a:cubicBezTo>
                  <a:pt x="2932740" y="768735"/>
                  <a:pt x="2826647" y="800329"/>
                  <a:pt x="2871197" y="808127"/>
                </a:cubicBezTo>
                <a:cubicBezTo>
                  <a:pt x="2927228" y="817881"/>
                  <a:pt x="2981883" y="831921"/>
                  <a:pt x="3053071" y="847913"/>
                </a:cubicBezTo>
                <a:cubicBezTo>
                  <a:pt x="2974533" y="874043"/>
                  <a:pt x="2918042" y="868584"/>
                  <a:pt x="2858796" y="847913"/>
                </a:cubicBezTo>
                <a:cubicBezTo>
                  <a:pt x="2787150" y="822949"/>
                  <a:pt x="2693916" y="792528"/>
                  <a:pt x="2635588" y="820611"/>
                </a:cubicBezTo>
                <a:cubicBezTo>
                  <a:pt x="2548326" y="862734"/>
                  <a:pt x="2475760" y="836211"/>
                  <a:pt x="2397683" y="829190"/>
                </a:cubicBezTo>
                <a:cubicBezTo>
                  <a:pt x="2238775" y="814759"/>
                  <a:pt x="2081241" y="790576"/>
                  <a:pt x="1921874" y="778877"/>
                </a:cubicBezTo>
                <a:cubicBezTo>
                  <a:pt x="1858036" y="774195"/>
                  <a:pt x="1789143" y="751964"/>
                  <a:pt x="1695450" y="782386"/>
                </a:cubicBezTo>
                <a:cubicBezTo>
                  <a:pt x="2119822" y="938012"/>
                  <a:pt x="2575423" y="928262"/>
                  <a:pt x="2954324" y="1120940"/>
                </a:cubicBezTo>
                <a:cubicBezTo>
                  <a:pt x="2938251" y="1139269"/>
                  <a:pt x="2856502" y="1191535"/>
                  <a:pt x="2890028" y="1195435"/>
                </a:cubicBezTo>
                <a:cubicBezTo>
                  <a:pt x="2984178" y="1206748"/>
                  <a:pt x="3067767" y="1244971"/>
                  <a:pt x="3153652" y="1276563"/>
                </a:cubicBezTo>
                <a:cubicBezTo>
                  <a:pt x="3190855" y="1290216"/>
                  <a:pt x="3235862" y="1308157"/>
                  <a:pt x="3218410" y="1356911"/>
                </a:cubicBezTo>
                <a:cubicBezTo>
                  <a:pt x="3186719" y="1370562"/>
                  <a:pt x="3163296" y="1351451"/>
                  <a:pt x="3137118" y="1349891"/>
                </a:cubicBezTo>
                <a:cubicBezTo>
                  <a:pt x="3110480" y="1348331"/>
                  <a:pt x="3050773" y="1358471"/>
                  <a:pt x="3067309" y="1365102"/>
                </a:cubicBezTo>
                <a:cubicBezTo>
                  <a:pt x="3142629" y="1395136"/>
                  <a:pt x="3007143" y="1467292"/>
                  <a:pt x="3096243" y="1467292"/>
                </a:cubicBezTo>
                <a:cubicBezTo>
                  <a:pt x="3245506" y="1467681"/>
                  <a:pt x="3324961" y="1595613"/>
                  <a:pt x="3468716" y="1599125"/>
                </a:cubicBezTo>
                <a:cubicBezTo>
                  <a:pt x="3491677" y="1599513"/>
                  <a:pt x="3502700" y="1622137"/>
                  <a:pt x="3502241" y="1642029"/>
                </a:cubicBezTo>
                <a:cubicBezTo>
                  <a:pt x="3502241" y="1665822"/>
                  <a:pt x="3481116" y="1670112"/>
                  <a:pt x="3457692" y="1672453"/>
                </a:cubicBezTo>
                <a:cubicBezTo>
                  <a:pt x="3421868" y="1675962"/>
                  <a:pt x="3384667" y="1642029"/>
                  <a:pt x="3337362" y="1688053"/>
                </a:cubicBezTo>
                <a:cubicBezTo>
                  <a:pt x="3422329" y="1714966"/>
                  <a:pt x="3507294" y="1741878"/>
                  <a:pt x="3505915" y="1834318"/>
                </a:cubicBezTo>
                <a:cubicBezTo>
                  <a:pt x="3505457" y="1859279"/>
                  <a:pt x="3540820" y="1868640"/>
                  <a:pt x="3567458" y="1874880"/>
                </a:cubicBezTo>
                <a:cubicBezTo>
                  <a:pt x="3611549" y="1885023"/>
                  <a:pt x="3648750" y="1902965"/>
                  <a:pt x="3672634" y="1937678"/>
                </a:cubicBezTo>
                <a:cubicBezTo>
                  <a:pt x="3672172" y="1944308"/>
                  <a:pt x="3671715" y="1951329"/>
                  <a:pt x="3674470" y="1956789"/>
                </a:cubicBezTo>
                <a:cubicBezTo>
                  <a:pt x="3666664" y="2040646"/>
                  <a:pt x="3602363" y="2038306"/>
                  <a:pt x="3531176" y="2024266"/>
                </a:cubicBezTo>
                <a:cubicBezTo>
                  <a:pt x="3446211" y="2007103"/>
                  <a:pt x="3362164" y="1975900"/>
                  <a:pt x="3272604" y="2005933"/>
                </a:cubicBezTo>
                <a:cubicBezTo>
                  <a:pt x="3398905" y="2046107"/>
                  <a:pt x="3536229" y="2049228"/>
                  <a:pt x="3654720" y="2106564"/>
                </a:cubicBezTo>
                <a:cubicBezTo>
                  <a:pt x="3221166" y="2117095"/>
                  <a:pt x="2838130" y="1936116"/>
                  <a:pt x="2417892" y="1866690"/>
                </a:cubicBezTo>
                <a:cubicBezTo>
                  <a:pt x="2432130" y="1913105"/>
                  <a:pt x="2466114" y="1922465"/>
                  <a:pt x="2496888" y="1929487"/>
                </a:cubicBezTo>
                <a:cubicBezTo>
                  <a:pt x="2652123" y="1964590"/>
                  <a:pt x="2788067" y="2034408"/>
                  <a:pt x="2929526" y="2094862"/>
                </a:cubicBezTo>
                <a:cubicBezTo>
                  <a:pt x="2987851" y="2119825"/>
                  <a:pt x="3030106" y="2144789"/>
                  <a:pt x="3052152" y="2198613"/>
                </a:cubicBezTo>
                <a:cubicBezTo>
                  <a:pt x="3071903" y="2247367"/>
                  <a:pt x="3110021" y="2269990"/>
                  <a:pt x="3180748" y="2255948"/>
                </a:cubicBezTo>
                <a:cubicBezTo>
                  <a:pt x="3238157" y="2244246"/>
                  <a:pt x="3301078" y="2250487"/>
                  <a:pt x="3361244" y="2254777"/>
                </a:cubicBezTo>
                <a:cubicBezTo>
                  <a:pt x="3430596" y="2259459"/>
                  <a:pt x="3508213" y="2314455"/>
                  <a:pt x="3489382" y="2342926"/>
                </a:cubicBezTo>
                <a:cubicBezTo>
                  <a:pt x="3457233" y="2391292"/>
                  <a:pt x="3403498" y="2367110"/>
                  <a:pt x="3355733" y="2361649"/>
                </a:cubicBezTo>
                <a:cubicBezTo>
                  <a:pt x="3301537" y="2355018"/>
                  <a:pt x="3200957" y="2341367"/>
                  <a:pt x="3199121" y="2347216"/>
                </a:cubicBezTo>
                <a:cubicBezTo>
                  <a:pt x="3163754" y="2468518"/>
                  <a:pt x="2914827" y="2362819"/>
                  <a:pt x="2861091" y="2351896"/>
                </a:cubicBezTo>
                <a:cubicBezTo>
                  <a:pt x="2794038" y="2338245"/>
                  <a:pt x="2731116" y="2363208"/>
                  <a:pt x="2667278" y="2369058"/>
                </a:cubicBezTo>
                <a:cubicBezTo>
                  <a:pt x="2610328" y="2374518"/>
                  <a:pt x="2288376" y="2391292"/>
                  <a:pt x="2221781" y="2339805"/>
                </a:cubicBezTo>
                <a:cubicBezTo>
                  <a:pt x="2212595" y="2379978"/>
                  <a:pt x="2231884" y="2396361"/>
                  <a:pt x="2247961" y="2414693"/>
                </a:cubicBezTo>
                <a:cubicBezTo>
                  <a:pt x="2270465" y="2440824"/>
                  <a:pt x="2274138" y="2459157"/>
                  <a:pt x="2231425" y="2479828"/>
                </a:cubicBezTo>
                <a:cubicBezTo>
                  <a:pt x="2109717" y="2539115"/>
                  <a:pt x="2111557" y="2541065"/>
                  <a:pt x="2224996" y="2621414"/>
                </a:cubicBezTo>
                <a:cubicBezTo>
                  <a:pt x="2230509" y="2624923"/>
                  <a:pt x="2228211" y="2636624"/>
                  <a:pt x="2229131" y="2644426"/>
                </a:cubicBezTo>
                <a:cubicBezTo>
                  <a:pt x="2199276" y="2656906"/>
                  <a:pt x="2164373" y="2625703"/>
                  <a:pt x="2129466" y="2659247"/>
                </a:cubicBezTo>
                <a:cubicBezTo>
                  <a:pt x="2281487" y="2806680"/>
                  <a:pt x="2513421" y="2842953"/>
                  <a:pt x="2723312" y="2953726"/>
                </a:cubicBezTo>
                <a:cubicBezTo>
                  <a:pt x="2553377" y="2990389"/>
                  <a:pt x="2451419" y="2862456"/>
                  <a:pt x="2326496" y="2878838"/>
                </a:cubicBezTo>
                <a:cubicBezTo>
                  <a:pt x="2264036" y="2919012"/>
                  <a:pt x="2449582" y="2983367"/>
                  <a:pt x="2272759" y="3002480"/>
                </a:cubicBezTo>
                <a:cubicBezTo>
                  <a:pt x="2349461" y="3037583"/>
                  <a:pt x="2406411" y="3071905"/>
                  <a:pt x="2459226" y="3112471"/>
                </a:cubicBezTo>
                <a:cubicBezTo>
                  <a:pt x="2553377" y="3185016"/>
                  <a:pt x="2571749" y="3232602"/>
                  <a:pt x="2528117" y="3330111"/>
                </a:cubicBezTo>
                <a:cubicBezTo>
                  <a:pt x="2499642" y="3394076"/>
                  <a:pt x="2457848" y="3452973"/>
                  <a:pt x="2494590" y="3529029"/>
                </a:cubicBezTo>
                <a:cubicBezTo>
                  <a:pt x="2520308" y="3581294"/>
                  <a:pt x="2510206" y="3615617"/>
                  <a:pt x="2414677" y="3592215"/>
                </a:cubicBezTo>
                <a:cubicBezTo>
                  <a:pt x="2311799" y="3567251"/>
                  <a:pt x="2273221" y="3614057"/>
                  <a:pt x="2298940" y="3705716"/>
                </a:cubicBezTo>
                <a:cubicBezTo>
                  <a:pt x="2315473" y="3764612"/>
                  <a:pt x="2298020" y="3782553"/>
                  <a:pt x="2227294" y="3775921"/>
                </a:cubicBezTo>
                <a:cubicBezTo>
                  <a:pt x="2149215" y="3768512"/>
                  <a:pt x="2074811" y="3729898"/>
                  <a:pt x="1978366" y="3748620"/>
                </a:cubicBezTo>
                <a:cubicBezTo>
                  <a:pt x="2055522" y="3855492"/>
                  <a:pt x="2220403" y="3825068"/>
                  <a:pt x="2310421" y="3926868"/>
                </a:cubicBezTo>
                <a:cubicBezTo>
                  <a:pt x="2202950" y="3927259"/>
                  <a:pt x="2120739" y="3926868"/>
                  <a:pt x="2041285" y="3904635"/>
                </a:cubicBezTo>
                <a:cubicBezTo>
                  <a:pt x="2008216" y="3895664"/>
                  <a:pt x="1971934" y="3886305"/>
                  <a:pt x="1953565" y="3917116"/>
                </a:cubicBezTo>
                <a:cubicBezTo>
                  <a:pt x="1931978" y="3954170"/>
                  <a:pt x="1976527" y="3968211"/>
                  <a:pt x="2003623" y="3974842"/>
                </a:cubicBezTo>
                <a:cubicBezTo>
                  <a:pt x="2079866" y="3993563"/>
                  <a:pt x="2138192" y="4038028"/>
                  <a:pt x="2201114" y="4072742"/>
                </a:cubicBezTo>
                <a:cubicBezTo>
                  <a:pt x="2339356" y="4148800"/>
                  <a:pt x="2490917" y="4212375"/>
                  <a:pt x="2608032" y="4337967"/>
                </a:cubicBezTo>
                <a:cubicBezTo>
                  <a:pt x="2460606" y="4305983"/>
                  <a:pt x="2350838" y="4231487"/>
                  <a:pt x="2213973" y="4216277"/>
                </a:cubicBezTo>
                <a:cubicBezTo>
                  <a:pt x="2332467" y="4330557"/>
                  <a:pt x="2484945" y="4405834"/>
                  <a:pt x="2629158" y="4488911"/>
                </a:cubicBezTo>
                <a:cubicBezTo>
                  <a:pt x="2670494" y="4512315"/>
                  <a:pt x="2712289" y="4528306"/>
                  <a:pt x="2721471" y="4579399"/>
                </a:cubicBezTo>
                <a:cubicBezTo>
                  <a:pt x="2739385" y="4678470"/>
                  <a:pt x="2793121" y="4760378"/>
                  <a:pt x="2907939" y="4804062"/>
                </a:cubicBezTo>
                <a:cubicBezTo>
                  <a:pt x="2908859" y="4804452"/>
                  <a:pt x="2902428" y="4819274"/>
                  <a:pt x="2898753" y="4829414"/>
                </a:cubicBezTo>
                <a:cubicBezTo>
                  <a:pt x="2828485" y="4832536"/>
                  <a:pt x="2772912" y="4774028"/>
                  <a:pt x="2683352" y="4793141"/>
                </a:cubicBezTo>
                <a:cubicBezTo>
                  <a:pt x="2769239" y="4872708"/>
                  <a:pt x="2840885" y="4944087"/>
                  <a:pt x="2962594" y="4981920"/>
                </a:cubicBezTo>
                <a:cubicBezTo>
                  <a:pt x="3059960" y="5011952"/>
                  <a:pt x="3180289" y="5029503"/>
                  <a:pt x="3251019" y="5127012"/>
                </a:cubicBezTo>
                <a:cubicBezTo>
                  <a:pt x="3168808" y="5146126"/>
                  <a:pt x="3107723" y="5121944"/>
                  <a:pt x="3046180" y="5104781"/>
                </a:cubicBezTo>
                <a:cubicBezTo>
                  <a:pt x="2952030" y="5078258"/>
                  <a:pt x="2858796" y="5048226"/>
                  <a:pt x="2764646" y="5021703"/>
                </a:cubicBezTo>
                <a:cubicBezTo>
                  <a:pt x="2728821" y="5011563"/>
                  <a:pt x="2689782" y="5004540"/>
                  <a:pt x="2666820" y="5052905"/>
                </a:cubicBezTo>
                <a:cubicBezTo>
                  <a:pt x="2786691" y="5063047"/>
                  <a:pt x="2858337" y="5128575"/>
                  <a:pt x="2933657" y="5190198"/>
                </a:cubicBezTo>
                <a:cubicBezTo>
                  <a:pt x="2975911" y="5224912"/>
                  <a:pt x="3010358" y="5271328"/>
                  <a:pt x="3086598" y="5253776"/>
                </a:cubicBezTo>
                <a:cubicBezTo>
                  <a:pt x="3126554" y="5244415"/>
                  <a:pt x="3151814" y="5270547"/>
                  <a:pt x="3147680" y="5302531"/>
                </a:cubicBezTo>
                <a:cubicBezTo>
                  <a:pt x="3132525" y="5415251"/>
                  <a:pt x="3225759" y="5454645"/>
                  <a:pt x="3322204" y="5476487"/>
                </a:cubicBezTo>
                <a:cubicBezTo>
                  <a:pt x="3504998" y="5517440"/>
                  <a:pt x="3657018" y="5613779"/>
                  <a:pt x="3834758" y="5666434"/>
                </a:cubicBezTo>
                <a:cubicBezTo>
                  <a:pt x="4007445" y="5717529"/>
                  <a:pt x="4141095" y="5838830"/>
                  <a:pt x="4314240" y="5902409"/>
                </a:cubicBezTo>
                <a:cubicBezTo>
                  <a:pt x="4439624" y="5948433"/>
                  <a:pt x="4559494" y="6007718"/>
                  <a:pt x="4688552" y="6049453"/>
                </a:cubicBezTo>
                <a:cubicBezTo>
                  <a:pt x="4993968" y="6148131"/>
                  <a:pt x="5305360" y="6227308"/>
                  <a:pt x="5634660" y="6238620"/>
                </a:cubicBezTo>
                <a:cubicBezTo>
                  <a:pt x="5906549" y="6247590"/>
                  <a:pt x="8264931" y="6239010"/>
                  <a:pt x="9222980" y="4955397"/>
                </a:cubicBezTo>
                <a:cubicBezTo>
                  <a:pt x="9241350" y="4949155"/>
                  <a:pt x="9262017" y="4932775"/>
                  <a:pt x="9268448" y="4917173"/>
                </a:cubicBezTo>
                <a:cubicBezTo>
                  <a:pt x="9299220" y="4844235"/>
                  <a:pt x="9374540" y="4812644"/>
                  <a:pt x="9442512" y="4773251"/>
                </a:cubicBezTo>
                <a:cubicBezTo>
                  <a:pt x="9502220" y="4738536"/>
                  <a:pt x="9565600" y="4702263"/>
                  <a:pt x="9590400" y="4643756"/>
                </a:cubicBezTo>
                <a:cubicBezTo>
                  <a:pt x="9623008" y="4565749"/>
                  <a:pt x="9530236" y="4629716"/>
                  <a:pt x="9513242" y="4600073"/>
                </a:cubicBezTo>
                <a:cubicBezTo>
                  <a:pt x="9548605" y="4559509"/>
                  <a:pt x="9603261" y="4522454"/>
                  <a:pt x="9617498" y="4476430"/>
                </a:cubicBezTo>
                <a:cubicBezTo>
                  <a:pt x="9669394" y="4310276"/>
                  <a:pt x="9781460" y="4189364"/>
                  <a:pt x="9949094" y="4095364"/>
                </a:cubicBezTo>
                <a:cubicBezTo>
                  <a:pt x="9997318" y="4068452"/>
                  <a:pt x="10029007" y="4019306"/>
                  <a:pt x="10094686" y="4011507"/>
                </a:cubicBezTo>
                <a:cubicBezTo>
                  <a:pt x="10240735" y="3994345"/>
                  <a:pt x="10194808" y="3860171"/>
                  <a:pt x="10271967" y="3800497"/>
                </a:cubicBezTo>
                <a:cubicBezTo>
                  <a:pt x="10286662" y="3789184"/>
                  <a:pt x="10299980" y="3766953"/>
                  <a:pt x="10297226" y="3751742"/>
                </a:cubicBezTo>
                <a:cubicBezTo>
                  <a:pt x="10293091" y="3729898"/>
                  <a:pt x="10275639" y="3709227"/>
                  <a:pt x="10260943" y="3689723"/>
                </a:cubicBezTo>
                <a:cubicBezTo>
                  <a:pt x="10245786" y="3670222"/>
                  <a:pt x="10222825" y="3653061"/>
                  <a:pt x="10233847" y="3627319"/>
                </a:cubicBezTo>
                <a:cubicBezTo>
                  <a:pt x="10238437" y="3616788"/>
                  <a:pt x="10235225" y="3580125"/>
                  <a:pt x="10269209" y="3608986"/>
                </a:cubicBezTo>
                <a:cubicBezTo>
                  <a:pt x="10362443" y="3688165"/>
                  <a:pt x="10416637" y="3613279"/>
                  <a:pt x="10496550" y="3577393"/>
                </a:cubicBezTo>
                <a:cubicBezTo>
                  <a:pt x="10432253" y="3540340"/>
                  <a:pt x="10374383" y="3514208"/>
                  <a:pt x="10364738" y="3458823"/>
                </a:cubicBezTo>
                <a:cubicBezTo>
                  <a:pt x="10344991" y="3344542"/>
                  <a:pt x="10260485" y="3292277"/>
                  <a:pt x="10132346" y="3282137"/>
                </a:cubicBezTo>
                <a:cubicBezTo>
                  <a:pt x="10179650" y="3171757"/>
                  <a:pt x="10179650" y="3171757"/>
                  <a:pt x="10026712" y="3156543"/>
                </a:cubicBezTo>
                <a:cubicBezTo>
                  <a:pt x="10085499" y="3086337"/>
                  <a:pt x="10085499" y="3068396"/>
                  <a:pt x="10014312" y="3044213"/>
                </a:cubicBezTo>
                <a:cubicBezTo>
                  <a:pt x="9945880" y="3021201"/>
                  <a:pt x="9870100" y="3013401"/>
                  <a:pt x="9806718" y="2977907"/>
                </a:cubicBezTo>
                <a:cubicBezTo>
                  <a:pt x="9865047" y="2888199"/>
                  <a:pt x="9881580" y="2784060"/>
                  <a:pt x="10001912" y="2740374"/>
                </a:cubicBezTo>
                <a:cubicBezTo>
                  <a:pt x="10020741" y="2733743"/>
                  <a:pt x="10033600" y="2706830"/>
                  <a:pt x="10021662" y="2691231"/>
                </a:cubicBezTo>
                <a:cubicBezTo>
                  <a:pt x="9978030" y="2634675"/>
                  <a:pt x="10040492" y="2527414"/>
                  <a:pt x="9904546" y="2515322"/>
                </a:cubicBezTo>
                <a:cubicBezTo>
                  <a:pt x="9887552" y="2514152"/>
                  <a:pt x="9871936" y="2502450"/>
                  <a:pt x="9885256" y="2487240"/>
                </a:cubicBezTo>
                <a:cubicBezTo>
                  <a:pt x="9931184" y="2434196"/>
                  <a:pt x="9875611" y="2437706"/>
                  <a:pt x="9842085" y="2431074"/>
                </a:cubicBezTo>
                <a:cubicBezTo>
                  <a:pt x="9801668" y="2422884"/>
                  <a:pt x="9755740" y="2446287"/>
                  <a:pt x="9718078" y="2417424"/>
                </a:cubicBezTo>
                <a:cubicBezTo>
                  <a:pt x="9726806" y="2386999"/>
                  <a:pt x="9759413" y="2387390"/>
                  <a:pt x="9782378" y="2377641"/>
                </a:cubicBezTo>
                <a:cubicBezTo>
                  <a:pt x="9849430" y="2349558"/>
                  <a:pt x="9904086" y="2316013"/>
                  <a:pt x="9907302" y="2243078"/>
                </a:cubicBezTo>
                <a:cubicBezTo>
                  <a:pt x="9909596" y="2184182"/>
                  <a:pt x="9916946" y="2132305"/>
                  <a:pt x="9824171" y="2114365"/>
                </a:cubicBezTo>
                <a:cubicBezTo>
                  <a:pt x="9785593" y="2106953"/>
                  <a:pt x="9796616" y="2064440"/>
                  <a:pt x="9818662" y="2043377"/>
                </a:cubicBezTo>
                <a:cubicBezTo>
                  <a:pt x="9858160" y="2005933"/>
                  <a:pt x="9890766" y="1956008"/>
                  <a:pt x="9958740" y="1952499"/>
                </a:cubicBezTo>
                <a:cubicBezTo>
                  <a:pt x="10000075" y="1950158"/>
                  <a:pt x="10031764" y="1934556"/>
                  <a:pt x="10064374" y="1916615"/>
                </a:cubicBezTo>
                <a:cubicBezTo>
                  <a:pt x="10087795" y="1903743"/>
                  <a:pt x="10115810" y="1892823"/>
                  <a:pt x="10113055" y="1865131"/>
                </a:cubicBezTo>
                <a:cubicBezTo>
                  <a:pt x="10110302" y="1838607"/>
                  <a:pt x="10083203" y="1827686"/>
                  <a:pt x="10055646" y="1822227"/>
                </a:cubicBezTo>
                <a:cubicBezTo>
                  <a:pt x="9963792" y="1804675"/>
                  <a:pt x="9877448" y="1778933"/>
                  <a:pt x="9800748" y="1720036"/>
                </a:cubicBezTo>
                <a:cubicBezTo>
                  <a:pt x="9851726" y="1688834"/>
                  <a:pt x="9900410" y="1666211"/>
                  <a:pt x="9938071" y="1634617"/>
                </a:cubicBezTo>
                <a:cubicBezTo>
                  <a:pt x="10029007" y="1558172"/>
                  <a:pt x="9258802" y="1317517"/>
                  <a:pt x="9220224" y="1231709"/>
                </a:cubicBezTo>
                <a:cubicBezTo>
                  <a:pt x="9208284" y="1205187"/>
                  <a:pt x="9167410" y="1177883"/>
                  <a:pt x="9133419" y="1170083"/>
                </a:cubicBezTo>
                <a:cubicBezTo>
                  <a:pt x="8974052" y="1133420"/>
                  <a:pt x="8835810" y="1051123"/>
                  <a:pt x="8672768" y="1020699"/>
                </a:cubicBezTo>
                <a:cubicBezTo>
                  <a:pt x="8518912" y="991837"/>
                  <a:pt x="8367350" y="953222"/>
                  <a:pt x="8198797" y="915000"/>
                </a:cubicBezTo>
                <a:cubicBezTo>
                  <a:pt x="8302134" y="819048"/>
                  <a:pt x="8485382" y="830361"/>
                  <a:pt x="8528095" y="691898"/>
                </a:cubicBezTo>
                <a:cubicBezTo>
                  <a:pt x="8361379" y="656013"/>
                  <a:pt x="8185937" y="696968"/>
                  <a:pt x="8025190" y="640021"/>
                </a:cubicBezTo>
                <a:cubicBezTo>
                  <a:pt x="8011411" y="634954"/>
                  <a:pt x="7992579" y="640021"/>
                  <a:pt x="7976047" y="641584"/>
                </a:cubicBezTo>
                <a:cubicBezTo>
                  <a:pt x="7644909" y="672005"/>
                  <a:pt x="7315149" y="645484"/>
                  <a:pt x="6988604" y="607260"/>
                </a:cubicBezTo>
                <a:cubicBezTo>
                  <a:pt x="6518305" y="552656"/>
                  <a:pt x="6046170" y="517941"/>
                  <a:pt x="5573116" y="493368"/>
                </a:cubicBezTo>
                <a:cubicBezTo>
                  <a:pt x="5182272" y="473086"/>
                  <a:pt x="4790511" y="464116"/>
                  <a:pt x="4401503" y="425112"/>
                </a:cubicBezTo>
                <a:cubicBezTo>
                  <a:pt x="3985401" y="383379"/>
                  <a:pt x="3569756" y="336184"/>
                  <a:pt x="3154109" y="292499"/>
                </a:cubicBezTo>
                <a:cubicBezTo>
                  <a:pt x="3135280" y="290549"/>
                  <a:pt x="3114499" y="284406"/>
                  <a:pt x="3094406" y="28396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86AC501C-03E7-1A00-D1FE-C532515F4784}"/>
              </a:ext>
            </a:extLst>
          </p:cNvPr>
          <p:cNvPicPr>
            <a:picLocks noChangeAspect="1"/>
          </p:cNvPicPr>
          <p:nvPr/>
        </p:nvPicPr>
        <p:blipFill>
          <a:blip r:embed="rId3"/>
          <a:stretch>
            <a:fillRect/>
          </a:stretch>
        </p:blipFill>
        <p:spPr>
          <a:xfrm>
            <a:off x="4031656" y="1201003"/>
            <a:ext cx="4389130" cy="4107976"/>
          </a:xfrm>
          <a:prstGeom prst="rect">
            <a:avLst/>
          </a:prstGeom>
        </p:spPr>
      </p:pic>
    </p:spTree>
    <p:extLst>
      <p:ext uri="{BB962C8B-B14F-4D97-AF65-F5344CB8AC3E}">
        <p14:creationId xmlns:p14="http://schemas.microsoft.com/office/powerpoint/2010/main" val="37886387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sosceles Triangle 1">
            <a:extLst>
              <a:ext uri="{FF2B5EF4-FFF2-40B4-BE49-F238E27FC236}">
                <a16:creationId xmlns:a16="http://schemas.microsoft.com/office/drawing/2014/main" id="{24929C16-8552-21E5-7F91-712D1C2CA619}"/>
              </a:ext>
            </a:extLst>
          </p:cNvPr>
          <p:cNvSpPr/>
          <p:nvPr/>
        </p:nvSpPr>
        <p:spPr>
          <a:xfrm>
            <a:off x="2551814" y="978195"/>
            <a:ext cx="6400800" cy="528438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E0B6407-FFF7-98E8-BD6B-AB8ACA6DE20C}"/>
              </a:ext>
            </a:extLst>
          </p:cNvPr>
          <p:cNvSpPr txBox="1"/>
          <p:nvPr/>
        </p:nvSpPr>
        <p:spPr>
          <a:xfrm>
            <a:off x="3508739" y="435935"/>
            <a:ext cx="5390709" cy="523220"/>
          </a:xfrm>
          <a:prstGeom prst="rect">
            <a:avLst/>
          </a:prstGeom>
          <a:noFill/>
        </p:spPr>
        <p:txBody>
          <a:bodyPr wrap="square" rtlCol="0">
            <a:spAutoFit/>
          </a:bodyPr>
          <a:lstStyle/>
          <a:p>
            <a:r>
              <a:rPr lang="en-US" sz="2800" dirty="0"/>
              <a:t>Problem: substantive interests</a:t>
            </a:r>
          </a:p>
        </p:txBody>
      </p:sp>
      <p:sp>
        <p:nvSpPr>
          <p:cNvPr id="4" name="TextBox 3">
            <a:extLst>
              <a:ext uri="{FF2B5EF4-FFF2-40B4-BE49-F238E27FC236}">
                <a16:creationId xmlns:a16="http://schemas.microsoft.com/office/drawing/2014/main" id="{4055C0AE-5CE2-7C58-CA1F-3821EC8CBE11}"/>
              </a:ext>
            </a:extLst>
          </p:cNvPr>
          <p:cNvSpPr txBox="1"/>
          <p:nvPr/>
        </p:nvSpPr>
        <p:spPr>
          <a:xfrm>
            <a:off x="8786039" y="5075274"/>
            <a:ext cx="3303186" cy="954107"/>
          </a:xfrm>
          <a:prstGeom prst="rect">
            <a:avLst/>
          </a:prstGeom>
          <a:noFill/>
        </p:spPr>
        <p:txBody>
          <a:bodyPr wrap="square" rtlCol="0">
            <a:spAutoFit/>
          </a:bodyPr>
          <a:lstStyle/>
          <a:p>
            <a:r>
              <a:rPr lang="en-US" sz="2800" dirty="0"/>
              <a:t>People/relationships/psychological needs</a:t>
            </a:r>
          </a:p>
        </p:txBody>
      </p:sp>
      <p:sp>
        <p:nvSpPr>
          <p:cNvPr id="5" name="TextBox 4">
            <a:extLst>
              <a:ext uri="{FF2B5EF4-FFF2-40B4-BE49-F238E27FC236}">
                <a16:creationId xmlns:a16="http://schemas.microsoft.com/office/drawing/2014/main" id="{94B42E88-BB42-5B55-BF58-9A6B13889E06}"/>
              </a:ext>
            </a:extLst>
          </p:cNvPr>
          <p:cNvSpPr txBox="1"/>
          <p:nvPr/>
        </p:nvSpPr>
        <p:spPr>
          <a:xfrm>
            <a:off x="0" y="4802372"/>
            <a:ext cx="3303186" cy="1384995"/>
          </a:xfrm>
          <a:prstGeom prst="rect">
            <a:avLst/>
          </a:prstGeom>
          <a:noFill/>
        </p:spPr>
        <p:txBody>
          <a:bodyPr wrap="square" rtlCol="0">
            <a:spAutoFit/>
          </a:bodyPr>
          <a:lstStyle/>
          <a:p>
            <a:r>
              <a:rPr lang="en-US" sz="2800" dirty="0"/>
              <a:t>Process: how to talk about it / history of talking about it</a:t>
            </a:r>
          </a:p>
        </p:txBody>
      </p:sp>
      <p:sp>
        <p:nvSpPr>
          <p:cNvPr id="6" name="TextBox 5">
            <a:extLst>
              <a:ext uri="{FF2B5EF4-FFF2-40B4-BE49-F238E27FC236}">
                <a16:creationId xmlns:a16="http://schemas.microsoft.com/office/drawing/2014/main" id="{F65456A1-F2D6-2271-8A78-4E40893D8CA2}"/>
              </a:ext>
            </a:extLst>
          </p:cNvPr>
          <p:cNvSpPr txBox="1"/>
          <p:nvPr/>
        </p:nvSpPr>
        <p:spPr>
          <a:xfrm>
            <a:off x="4508201" y="3221665"/>
            <a:ext cx="2477386" cy="1077218"/>
          </a:xfrm>
          <a:prstGeom prst="rect">
            <a:avLst/>
          </a:prstGeom>
          <a:noFill/>
        </p:spPr>
        <p:txBody>
          <a:bodyPr wrap="square" rtlCol="0">
            <a:spAutoFit/>
          </a:bodyPr>
          <a:lstStyle/>
          <a:p>
            <a:pPr algn="ctr"/>
            <a:r>
              <a:rPr lang="en-US" sz="3200" dirty="0"/>
              <a:t>Intervention triangle</a:t>
            </a:r>
          </a:p>
        </p:txBody>
      </p:sp>
    </p:spTree>
    <p:extLst>
      <p:ext uri="{BB962C8B-B14F-4D97-AF65-F5344CB8AC3E}">
        <p14:creationId xmlns:p14="http://schemas.microsoft.com/office/powerpoint/2010/main" val="220693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Freeform 2">
            <a:extLst>
              <a:ext uri="{FF2B5EF4-FFF2-40B4-BE49-F238E27FC236}">
                <a16:creationId xmlns:a16="http://schemas.microsoft.com/office/drawing/2014/main" id="{82939A2B-04B9-19C4-DE01-9E3C0896E331}"/>
              </a:ext>
            </a:extLst>
          </p:cNvPr>
          <p:cNvSpPr>
            <a:spLocks/>
          </p:cNvSpPr>
          <p:nvPr/>
        </p:nvSpPr>
        <p:spPr bwMode="auto">
          <a:xfrm>
            <a:off x="6169026" y="3513139"/>
            <a:ext cx="2232025" cy="2363787"/>
          </a:xfrm>
          <a:custGeom>
            <a:avLst/>
            <a:gdLst>
              <a:gd name="T0" fmla="*/ 0 w 1220"/>
              <a:gd name="T1" fmla="*/ 0 h 1175"/>
              <a:gd name="T2" fmla="*/ 2147483646 w 1220"/>
              <a:gd name="T3" fmla="*/ 2147483646 h 1175"/>
              <a:gd name="T4" fmla="*/ 2147483646 w 1220"/>
              <a:gd name="T5" fmla="*/ 2147483646 h 1175"/>
              <a:gd name="T6" fmla="*/ 2147483646 w 1220"/>
              <a:gd name="T7" fmla="*/ 2147483646 h 1175"/>
              <a:gd name="T8" fmla="*/ 0 w 1220"/>
              <a:gd name="T9" fmla="*/ 0 h 1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20" h="1175">
                <a:moveTo>
                  <a:pt x="0" y="0"/>
                </a:moveTo>
                <a:lnTo>
                  <a:pt x="1101" y="2"/>
                </a:lnTo>
                <a:lnTo>
                  <a:pt x="1220" y="1175"/>
                </a:lnTo>
                <a:lnTo>
                  <a:pt x="20" y="1094"/>
                </a:lnTo>
                <a:lnTo>
                  <a:pt x="0" y="0"/>
                </a:lnTo>
                <a:close/>
              </a:path>
            </a:pathLst>
          </a:custGeom>
          <a:solidFill>
            <a:srgbClr val="B1CBE5"/>
          </a:solidFill>
          <a:ln w="9525" cap="flat" cmpd="sng">
            <a:solidFill>
              <a:srgbClr val="707070"/>
            </a:solidFill>
            <a:prstDash val="solid"/>
            <a:round/>
            <a:headEnd/>
            <a:tailEnd/>
          </a:ln>
          <a:effectLst>
            <a:outerShdw dist="35921" dir="2700000" algn="ctr" rotWithShape="0">
              <a:srgbClr val="B1CBE5"/>
            </a:outerShdw>
          </a:effectLst>
        </p:spPr>
        <p:txBody>
          <a:bodyPr wrap="none" anchor="ctr"/>
          <a:lstStyle/>
          <a:p>
            <a:endParaRPr lang="en-US"/>
          </a:p>
        </p:txBody>
      </p:sp>
      <p:sp>
        <p:nvSpPr>
          <p:cNvPr id="77827" name="Freeform 3">
            <a:extLst>
              <a:ext uri="{FF2B5EF4-FFF2-40B4-BE49-F238E27FC236}">
                <a16:creationId xmlns:a16="http://schemas.microsoft.com/office/drawing/2014/main" id="{74D07A85-75AD-7E1A-0D7A-A46E97D46BE7}"/>
              </a:ext>
            </a:extLst>
          </p:cNvPr>
          <p:cNvSpPr>
            <a:spLocks/>
          </p:cNvSpPr>
          <p:nvPr/>
        </p:nvSpPr>
        <p:spPr bwMode="auto">
          <a:xfrm flipH="1">
            <a:off x="4224338" y="3513138"/>
            <a:ext cx="2000250" cy="2292350"/>
          </a:xfrm>
          <a:custGeom>
            <a:avLst/>
            <a:gdLst>
              <a:gd name="T0" fmla="*/ 0 w 1220"/>
              <a:gd name="T1" fmla="*/ 0 h 1175"/>
              <a:gd name="T2" fmla="*/ 2147483646 w 1220"/>
              <a:gd name="T3" fmla="*/ 2147483646 h 1175"/>
              <a:gd name="T4" fmla="*/ 2147483646 w 1220"/>
              <a:gd name="T5" fmla="*/ 2147483646 h 1175"/>
              <a:gd name="T6" fmla="*/ 2147483646 w 1220"/>
              <a:gd name="T7" fmla="*/ 2147483646 h 1175"/>
              <a:gd name="T8" fmla="*/ 0 w 1220"/>
              <a:gd name="T9" fmla="*/ 0 h 1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20" h="1175">
                <a:moveTo>
                  <a:pt x="0" y="0"/>
                </a:moveTo>
                <a:lnTo>
                  <a:pt x="1101" y="2"/>
                </a:lnTo>
                <a:lnTo>
                  <a:pt x="1220" y="1175"/>
                </a:lnTo>
                <a:lnTo>
                  <a:pt x="20" y="1094"/>
                </a:lnTo>
                <a:lnTo>
                  <a:pt x="0" y="0"/>
                </a:lnTo>
                <a:close/>
              </a:path>
            </a:pathLst>
          </a:custGeom>
          <a:solidFill>
            <a:schemeClr val="bg1"/>
          </a:solidFill>
          <a:ln w="9525" cap="flat" cmpd="sng">
            <a:solidFill>
              <a:srgbClr val="707070"/>
            </a:solidFill>
            <a:prstDash val="solid"/>
            <a:round/>
            <a:headEnd/>
            <a:tailEnd/>
          </a:ln>
          <a:effectLst>
            <a:outerShdw dist="35921" dir="2700000" algn="ctr" rotWithShape="0">
              <a:srgbClr val="B1CBE5"/>
            </a:outerShdw>
          </a:effectLst>
        </p:spPr>
        <p:txBody>
          <a:bodyPr wrap="none" anchor="ctr"/>
          <a:lstStyle/>
          <a:p>
            <a:endParaRPr lang="en-US"/>
          </a:p>
        </p:txBody>
      </p:sp>
      <p:sp>
        <p:nvSpPr>
          <p:cNvPr id="77828" name="Freeform 4">
            <a:extLst>
              <a:ext uri="{FF2B5EF4-FFF2-40B4-BE49-F238E27FC236}">
                <a16:creationId xmlns:a16="http://schemas.microsoft.com/office/drawing/2014/main" id="{A945DD57-3B44-63B6-E4AA-1ACD8BD83B9B}"/>
              </a:ext>
            </a:extLst>
          </p:cNvPr>
          <p:cNvSpPr>
            <a:spLocks/>
          </p:cNvSpPr>
          <p:nvPr/>
        </p:nvSpPr>
        <p:spPr bwMode="auto">
          <a:xfrm flipV="1">
            <a:off x="6080126" y="1341439"/>
            <a:ext cx="2392363" cy="2179637"/>
          </a:xfrm>
          <a:custGeom>
            <a:avLst/>
            <a:gdLst>
              <a:gd name="T0" fmla="*/ 0 w 1220"/>
              <a:gd name="T1" fmla="*/ 0 h 1175"/>
              <a:gd name="T2" fmla="*/ 2147483646 w 1220"/>
              <a:gd name="T3" fmla="*/ 2147483646 h 1175"/>
              <a:gd name="T4" fmla="*/ 2147483646 w 1220"/>
              <a:gd name="T5" fmla="*/ 2147483646 h 1175"/>
              <a:gd name="T6" fmla="*/ 2147483646 w 1220"/>
              <a:gd name="T7" fmla="*/ 2147483646 h 1175"/>
              <a:gd name="T8" fmla="*/ 0 w 1220"/>
              <a:gd name="T9" fmla="*/ 0 h 1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20" h="1175">
                <a:moveTo>
                  <a:pt x="0" y="0"/>
                </a:moveTo>
                <a:lnTo>
                  <a:pt x="1101" y="2"/>
                </a:lnTo>
                <a:lnTo>
                  <a:pt x="1220" y="1175"/>
                </a:lnTo>
                <a:lnTo>
                  <a:pt x="20" y="1094"/>
                </a:lnTo>
                <a:lnTo>
                  <a:pt x="0" y="0"/>
                </a:lnTo>
                <a:close/>
              </a:path>
            </a:pathLst>
          </a:custGeom>
          <a:solidFill>
            <a:schemeClr val="bg1"/>
          </a:solidFill>
          <a:ln w="9525" cap="flat" cmpd="sng">
            <a:solidFill>
              <a:srgbClr val="707070"/>
            </a:solidFill>
            <a:prstDash val="solid"/>
            <a:round/>
            <a:headEnd/>
            <a:tailEnd/>
          </a:ln>
          <a:effectLst>
            <a:outerShdw dist="35921" dir="2700000" algn="ctr" rotWithShape="0">
              <a:srgbClr val="B1CBE5"/>
            </a:outerShdw>
          </a:effectLst>
        </p:spPr>
        <p:txBody>
          <a:bodyPr wrap="none" anchor="ctr"/>
          <a:lstStyle/>
          <a:p>
            <a:endParaRPr lang="en-US"/>
          </a:p>
        </p:txBody>
      </p:sp>
      <p:sp>
        <p:nvSpPr>
          <p:cNvPr id="77829" name="Freeform 5">
            <a:extLst>
              <a:ext uri="{FF2B5EF4-FFF2-40B4-BE49-F238E27FC236}">
                <a16:creationId xmlns:a16="http://schemas.microsoft.com/office/drawing/2014/main" id="{02D8289D-F140-7187-F294-6615B0C42491}"/>
              </a:ext>
            </a:extLst>
          </p:cNvPr>
          <p:cNvSpPr>
            <a:spLocks/>
          </p:cNvSpPr>
          <p:nvPr/>
        </p:nvSpPr>
        <p:spPr bwMode="auto">
          <a:xfrm flipH="1" flipV="1">
            <a:off x="4224338" y="1341438"/>
            <a:ext cx="2000250" cy="2171700"/>
          </a:xfrm>
          <a:custGeom>
            <a:avLst/>
            <a:gdLst>
              <a:gd name="T0" fmla="*/ 0 w 1220"/>
              <a:gd name="T1" fmla="*/ 0 h 1175"/>
              <a:gd name="T2" fmla="*/ 2147483646 w 1220"/>
              <a:gd name="T3" fmla="*/ 2147483646 h 1175"/>
              <a:gd name="T4" fmla="*/ 2147483646 w 1220"/>
              <a:gd name="T5" fmla="*/ 2147483646 h 1175"/>
              <a:gd name="T6" fmla="*/ 2147483646 w 1220"/>
              <a:gd name="T7" fmla="*/ 2147483646 h 1175"/>
              <a:gd name="T8" fmla="*/ 0 w 1220"/>
              <a:gd name="T9" fmla="*/ 0 h 1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20" h="1175">
                <a:moveTo>
                  <a:pt x="0" y="0"/>
                </a:moveTo>
                <a:lnTo>
                  <a:pt x="1101" y="2"/>
                </a:lnTo>
                <a:lnTo>
                  <a:pt x="1220" y="1175"/>
                </a:lnTo>
                <a:lnTo>
                  <a:pt x="20" y="1094"/>
                </a:lnTo>
                <a:lnTo>
                  <a:pt x="0" y="0"/>
                </a:lnTo>
                <a:close/>
              </a:path>
            </a:pathLst>
          </a:custGeom>
          <a:solidFill>
            <a:srgbClr val="B1CBE5"/>
          </a:solidFill>
          <a:ln w="9525" cap="flat" cmpd="sng">
            <a:solidFill>
              <a:srgbClr val="707070"/>
            </a:solidFill>
            <a:prstDash val="solid"/>
            <a:round/>
            <a:headEnd/>
            <a:tailEnd/>
          </a:ln>
          <a:effectLst>
            <a:outerShdw dist="35921" dir="2700000" algn="ctr" rotWithShape="0">
              <a:srgbClr val="B1CBE5"/>
            </a:outerShdw>
          </a:effectLst>
        </p:spPr>
        <p:txBody>
          <a:bodyPr wrap="none" anchor="ctr"/>
          <a:lstStyle/>
          <a:p>
            <a:endParaRPr lang="en-US"/>
          </a:p>
        </p:txBody>
      </p:sp>
      <p:sp>
        <p:nvSpPr>
          <p:cNvPr id="77830" name="Freeform 6">
            <a:extLst>
              <a:ext uri="{FF2B5EF4-FFF2-40B4-BE49-F238E27FC236}">
                <a16:creationId xmlns:a16="http://schemas.microsoft.com/office/drawing/2014/main" id="{E12FDC69-D7DC-21FE-88D1-A3EC5B7B6BDC}"/>
              </a:ext>
            </a:extLst>
          </p:cNvPr>
          <p:cNvSpPr>
            <a:spLocks/>
          </p:cNvSpPr>
          <p:nvPr/>
        </p:nvSpPr>
        <p:spPr bwMode="auto">
          <a:xfrm rot="13693542">
            <a:off x="5926932" y="1996282"/>
            <a:ext cx="442913" cy="3352800"/>
          </a:xfrm>
          <a:custGeom>
            <a:avLst/>
            <a:gdLst>
              <a:gd name="T0" fmla="*/ 2147483646 w 912"/>
              <a:gd name="T1" fmla="*/ 2147483646 h 2336"/>
              <a:gd name="T2" fmla="*/ 2147483646 w 912"/>
              <a:gd name="T3" fmla="*/ 2147483646 h 2336"/>
              <a:gd name="T4" fmla="*/ 2147483646 w 912"/>
              <a:gd name="T5" fmla="*/ 0 h 2336"/>
              <a:gd name="T6" fmla="*/ 2147483646 w 912"/>
              <a:gd name="T7" fmla="*/ 2147483646 h 2336"/>
              <a:gd name="T8" fmla="*/ 2147483646 w 912"/>
              <a:gd name="T9" fmla="*/ 2147483646 h 2336"/>
              <a:gd name="T10" fmla="*/ 2147483646 w 912"/>
              <a:gd name="T11" fmla="*/ 2147483646 h 2336"/>
              <a:gd name="T12" fmla="*/ 0 w 912"/>
              <a:gd name="T13" fmla="*/ 2147483646 h 2336"/>
              <a:gd name="T14" fmla="*/ 2147483646 w 912"/>
              <a:gd name="T15" fmla="*/ 2147483646 h 2336"/>
              <a:gd name="T16" fmla="*/ 2147483646 w 912"/>
              <a:gd name="T17" fmla="*/ 2147483646 h 23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12" h="2336">
                <a:moveTo>
                  <a:pt x="168" y="16"/>
                </a:moveTo>
                <a:lnTo>
                  <a:pt x="384" y="96"/>
                </a:lnTo>
                <a:lnTo>
                  <a:pt x="672" y="0"/>
                </a:lnTo>
                <a:lnTo>
                  <a:pt x="624" y="1824"/>
                </a:lnTo>
                <a:lnTo>
                  <a:pt x="912" y="1728"/>
                </a:lnTo>
                <a:lnTo>
                  <a:pt x="480" y="2336"/>
                </a:lnTo>
                <a:lnTo>
                  <a:pt x="0" y="1776"/>
                </a:lnTo>
                <a:lnTo>
                  <a:pt x="328" y="1856"/>
                </a:lnTo>
                <a:lnTo>
                  <a:pt x="168" y="16"/>
                </a:lnTo>
                <a:close/>
              </a:path>
            </a:pathLst>
          </a:custGeom>
          <a:solidFill>
            <a:srgbClr val="D6D6D6"/>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31" name="Text Box 7">
            <a:extLst>
              <a:ext uri="{FF2B5EF4-FFF2-40B4-BE49-F238E27FC236}">
                <a16:creationId xmlns:a16="http://schemas.microsoft.com/office/drawing/2014/main" id="{A8EC367B-D536-7FED-2D1D-8F9BF829465F}"/>
              </a:ext>
            </a:extLst>
          </p:cNvPr>
          <p:cNvSpPr txBox="1">
            <a:spLocks noChangeArrowheads="1"/>
          </p:cNvSpPr>
          <p:nvPr/>
        </p:nvSpPr>
        <p:spPr bwMode="auto">
          <a:xfrm>
            <a:off x="4648201" y="4738688"/>
            <a:ext cx="11731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wrap="none">
            <a:spAutoFit/>
          </a:bodyPr>
          <a:lstStyle>
            <a:lvl1pPr>
              <a:spcBef>
                <a:spcPct val="20000"/>
              </a:spcBef>
              <a:buClr>
                <a:schemeClr val="hlink"/>
              </a:buClr>
              <a:buSzPct val="75000"/>
              <a:buFont typeface="Monotype Sorts" pitchFamily="2" charset="2"/>
              <a:buChar char="u"/>
              <a:defRPr sz="2800" b="1">
                <a:solidFill>
                  <a:schemeClr val="tx1"/>
                </a:solidFill>
                <a:latin typeface="Arial" panose="020B0604020202020204" pitchFamily="34" charset="0"/>
              </a:defRPr>
            </a:lvl1pPr>
            <a:lvl2pPr marL="742950" indent="-285750">
              <a:spcBef>
                <a:spcPct val="20000"/>
              </a:spcBef>
              <a:buClr>
                <a:schemeClr val="hlink"/>
              </a:buClr>
              <a:buSzPct val="100000"/>
              <a:buFont typeface="Monotype Sorts" pitchFamily="2" charset="2"/>
              <a:buChar char="w"/>
              <a:defRPr sz="2400" b="1">
                <a:solidFill>
                  <a:schemeClr val="tx1"/>
                </a:solidFill>
                <a:latin typeface="Arial" panose="020B0604020202020204" pitchFamily="34" charset="0"/>
              </a:defRPr>
            </a:lvl2pPr>
            <a:lvl3pPr marL="1143000" indent="-228600">
              <a:spcBef>
                <a:spcPct val="20000"/>
              </a:spcBef>
              <a:buClr>
                <a:schemeClr val="hlink"/>
              </a:buClr>
              <a:buSzPct val="64000"/>
              <a:buFont typeface="Monotype Sorts" pitchFamily="2" charset="2"/>
              <a:buChar char="‡"/>
              <a:defRPr sz="2400" b="1">
                <a:solidFill>
                  <a:schemeClr val="tx1"/>
                </a:solidFill>
                <a:latin typeface="Arial" panose="020B0604020202020204" pitchFamily="34" charset="0"/>
              </a:defRPr>
            </a:lvl3pPr>
            <a:lvl4pPr marL="1600200" indent="-228600">
              <a:spcBef>
                <a:spcPct val="20000"/>
              </a:spcBef>
              <a:buClr>
                <a:schemeClr val="hlink"/>
              </a:buClr>
              <a:buSzPct val="100000"/>
              <a:buFont typeface="Monotype Sorts" pitchFamily="2" charset="2"/>
              <a:buChar char="‡"/>
              <a:defRPr sz="2400" b="1">
                <a:solidFill>
                  <a:schemeClr val="tx1"/>
                </a:solidFill>
                <a:latin typeface="Arial" panose="020B0604020202020204" pitchFamily="34" charset="0"/>
              </a:defRPr>
            </a:lvl4pPr>
            <a:lvl5pPr marL="2057400" indent="-228600">
              <a:spcBef>
                <a:spcPct val="20000"/>
              </a:spcBef>
              <a:buClr>
                <a:schemeClr val="hlink"/>
              </a:buClr>
              <a:buSzPct val="100000"/>
              <a:buFont typeface="Monotype Sorts" pitchFamily="2" charset="2"/>
              <a:buChar char="‡"/>
              <a:defRPr sz="24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9pPr>
          </a:lstStyle>
          <a:p>
            <a:pPr>
              <a:spcBef>
                <a:spcPct val="0"/>
              </a:spcBef>
              <a:buClrTx/>
              <a:buSzTx/>
              <a:buFontTx/>
              <a:buNone/>
            </a:pPr>
            <a:r>
              <a:rPr lang="es-MX" altLang="en-US"/>
              <a:t>Avoid</a:t>
            </a:r>
            <a:endParaRPr lang="es-ES" altLang="en-US"/>
          </a:p>
        </p:txBody>
      </p:sp>
      <p:sp>
        <p:nvSpPr>
          <p:cNvPr id="77832" name="Text Box 8">
            <a:extLst>
              <a:ext uri="{FF2B5EF4-FFF2-40B4-BE49-F238E27FC236}">
                <a16:creationId xmlns:a16="http://schemas.microsoft.com/office/drawing/2014/main" id="{7700D185-8D07-C510-3068-39ACE3EC0851}"/>
              </a:ext>
            </a:extLst>
          </p:cNvPr>
          <p:cNvSpPr txBox="1">
            <a:spLocks noChangeArrowheads="1"/>
          </p:cNvSpPr>
          <p:nvPr/>
        </p:nvSpPr>
        <p:spPr bwMode="auto">
          <a:xfrm>
            <a:off x="3962401" y="1752601"/>
            <a:ext cx="23225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wrap="none">
            <a:spAutoFit/>
          </a:bodyPr>
          <a:lstStyle>
            <a:lvl1pPr>
              <a:spcBef>
                <a:spcPct val="20000"/>
              </a:spcBef>
              <a:buClr>
                <a:schemeClr val="hlink"/>
              </a:buClr>
              <a:buSzPct val="75000"/>
              <a:buFont typeface="Monotype Sorts" pitchFamily="2" charset="2"/>
              <a:buChar char="u"/>
              <a:defRPr sz="2800" b="1">
                <a:solidFill>
                  <a:schemeClr val="tx1"/>
                </a:solidFill>
                <a:latin typeface="Arial" panose="020B0604020202020204" pitchFamily="34" charset="0"/>
              </a:defRPr>
            </a:lvl1pPr>
            <a:lvl2pPr marL="742950" indent="-285750">
              <a:spcBef>
                <a:spcPct val="20000"/>
              </a:spcBef>
              <a:buClr>
                <a:schemeClr val="hlink"/>
              </a:buClr>
              <a:buSzPct val="100000"/>
              <a:buFont typeface="Monotype Sorts" pitchFamily="2" charset="2"/>
              <a:buChar char="w"/>
              <a:defRPr sz="2400" b="1">
                <a:solidFill>
                  <a:schemeClr val="tx1"/>
                </a:solidFill>
                <a:latin typeface="Arial" panose="020B0604020202020204" pitchFamily="34" charset="0"/>
              </a:defRPr>
            </a:lvl2pPr>
            <a:lvl3pPr marL="1143000" indent="-228600">
              <a:spcBef>
                <a:spcPct val="20000"/>
              </a:spcBef>
              <a:buClr>
                <a:schemeClr val="hlink"/>
              </a:buClr>
              <a:buSzPct val="64000"/>
              <a:buFont typeface="Monotype Sorts" pitchFamily="2" charset="2"/>
              <a:buChar char="‡"/>
              <a:defRPr sz="2400" b="1">
                <a:solidFill>
                  <a:schemeClr val="tx1"/>
                </a:solidFill>
                <a:latin typeface="Arial" panose="020B0604020202020204" pitchFamily="34" charset="0"/>
              </a:defRPr>
            </a:lvl3pPr>
            <a:lvl4pPr marL="1600200" indent="-228600">
              <a:spcBef>
                <a:spcPct val="20000"/>
              </a:spcBef>
              <a:buClr>
                <a:schemeClr val="hlink"/>
              </a:buClr>
              <a:buSzPct val="100000"/>
              <a:buFont typeface="Monotype Sorts" pitchFamily="2" charset="2"/>
              <a:buChar char="‡"/>
              <a:defRPr sz="2400" b="1">
                <a:solidFill>
                  <a:schemeClr val="tx1"/>
                </a:solidFill>
                <a:latin typeface="Arial" panose="020B0604020202020204" pitchFamily="34" charset="0"/>
              </a:defRPr>
            </a:lvl4pPr>
            <a:lvl5pPr marL="2057400" indent="-228600">
              <a:spcBef>
                <a:spcPct val="20000"/>
              </a:spcBef>
              <a:buClr>
                <a:schemeClr val="hlink"/>
              </a:buClr>
              <a:buSzPct val="100000"/>
              <a:buFont typeface="Monotype Sorts" pitchFamily="2" charset="2"/>
              <a:buChar char="‡"/>
              <a:defRPr sz="24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9pPr>
          </a:lstStyle>
          <a:p>
            <a:pPr>
              <a:spcBef>
                <a:spcPct val="0"/>
              </a:spcBef>
              <a:buClrTx/>
              <a:buSzTx/>
              <a:buFontTx/>
              <a:buNone/>
            </a:pPr>
            <a:r>
              <a:rPr lang="es-MX" altLang="en-US" dirty="0" err="1"/>
              <a:t>Accomodate</a:t>
            </a:r>
            <a:endParaRPr lang="es-ES" altLang="en-US" dirty="0"/>
          </a:p>
        </p:txBody>
      </p:sp>
      <p:sp>
        <p:nvSpPr>
          <p:cNvPr id="77833" name="Text Box 9">
            <a:extLst>
              <a:ext uri="{FF2B5EF4-FFF2-40B4-BE49-F238E27FC236}">
                <a16:creationId xmlns:a16="http://schemas.microsoft.com/office/drawing/2014/main" id="{8D7A048E-0B0D-6CBB-0F7E-D17C1B8A259A}"/>
              </a:ext>
            </a:extLst>
          </p:cNvPr>
          <p:cNvSpPr txBox="1">
            <a:spLocks noChangeArrowheads="1"/>
          </p:cNvSpPr>
          <p:nvPr/>
        </p:nvSpPr>
        <p:spPr bwMode="auto">
          <a:xfrm>
            <a:off x="6396038" y="4200526"/>
            <a:ext cx="17081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wrap="none">
            <a:spAutoFit/>
          </a:bodyPr>
          <a:lstStyle>
            <a:lvl1pPr>
              <a:spcBef>
                <a:spcPct val="20000"/>
              </a:spcBef>
              <a:buClr>
                <a:schemeClr val="hlink"/>
              </a:buClr>
              <a:buSzPct val="75000"/>
              <a:buFont typeface="Monotype Sorts" pitchFamily="2" charset="2"/>
              <a:buChar char="u"/>
              <a:defRPr sz="2800" b="1">
                <a:solidFill>
                  <a:schemeClr val="tx1"/>
                </a:solidFill>
                <a:latin typeface="Arial" panose="020B0604020202020204" pitchFamily="34" charset="0"/>
              </a:defRPr>
            </a:lvl1pPr>
            <a:lvl2pPr marL="742950" indent="-285750">
              <a:spcBef>
                <a:spcPct val="20000"/>
              </a:spcBef>
              <a:buClr>
                <a:schemeClr val="hlink"/>
              </a:buClr>
              <a:buSzPct val="100000"/>
              <a:buFont typeface="Monotype Sorts" pitchFamily="2" charset="2"/>
              <a:buChar char="w"/>
              <a:defRPr sz="2400" b="1">
                <a:solidFill>
                  <a:schemeClr val="tx1"/>
                </a:solidFill>
                <a:latin typeface="Arial" panose="020B0604020202020204" pitchFamily="34" charset="0"/>
              </a:defRPr>
            </a:lvl2pPr>
            <a:lvl3pPr marL="1143000" indent="-228600">
              <a:spcBef>
                <a:spcPct val="20000"/>
              </a:spcBef>
              <a:buClr>
                <a:schemeClr val="hlink"/>
              </a:buClr>
              <a:buSzPct val="64000"/>
              <a:buFont typeface="Monotype Sorts" pitchFamily="2" charset="2"/>
              <a:buChar char="‡"/>
              <a:defRPr sz="2400" b="1">
                <a:solidFill>
                  <a:schemeClr val="tx1"/>
                </a:solidFill>
                <a:latin typeface="Arial" panose="020B0604020202020204" pitchFamily="34" charset="0"/>
              </a:defRPr>
            </a:lvl3pPr>
            <a:lvl4pPr marL="1600200" indent="-228600">
              <a:spcBef>
                <a:spcPct val="20000"/>
              </a:spcBef>
              <a:buClr>
                <a:schemeClr val="hlink"/>
              </a:buClr>
              <a:buSzPct val="100000"/>
              <a:buFont typeface="Monotype Sorts" pitchFamily="2" charset="2"/>
              <a:buChar char="‡"/>
              <a:defRPr sz="2400" b="1">
                <a:solidFill>
                  <a:schemeClr val="tx1"/>
                </a:solidFill>
                <a:latin typeface="Arial" panose="020B0604020202020204" pitchFamily="34" charset="0"/>
              </a:defRPr>
            </a:lvl4pPr>
            <a:lvl5pPr marL="2057400" indent="-228600">
              <a:spcBef>
                <a:spcPct val="20000"/>
              </a:spcBef>
              <a:buClr>
                <a:schemeClr val="hlink"/>
              </a:buClr>
              <a:buSzPct val="100000"/>
              <a:buFont typeface="Monotype Sorts" pitchFamily="2" charset="2"/>
              <a:buChar char="‡"/>
              <a:defRPr sz="24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9pPr>
          </a:lstStyle>
          <a:p>
            <a:pPr>
              <a:spcBef>
                <a:spcPct val="0"/>
              </a:spcBef>
              <a:buClrTx/>
              <a:buSzTx/>
              <a:buFontTx/>
              <a:buNone/>
            </a:pPr>
            <a:r>
              <a:rPr lang="es-MX" altLang="en-US"/>
              <a:t>Compete</a:t>
            </a:r>
            <a:endParaRPr lang="es-ES" altLang="en-US"/>
          </a:p>
        </p:txBody>
      </p:sp>
      <p:sp>
        <p:nvSpPr>
          <p:cNvPr id="77834" name="Text Box 10">
            <a:extLst>
              <a:ext uri="{FF2B5EF4-FFF2-40B4-BE49-F238E27FC236}">
                <a16:creationId xmlns:a16="http://schemas.microsoft.com/office/drawing/2014/main" id="{ADC10E72-5335-ED68-8BC3-D7E2181D229C}"/>
              </a:ext>
            </a:extLst>
          </p:cNvPr>
          <p:cNvSpPr txBox="1">
            <a:spLocks noChangeArrowheads="1"/>
          </p:cNvSpPr>
          <p:nvPr/>
        </p:nvSpPr>
        <p:spPr bwMode="auto">
          <a:xfrm>
            <a:off x="5122864" y="3213101"/>
            <a:ext cx="2725737"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a:spAutoFit/>
          </a:bodyPr>
          <a:lstStyle>
            <a:lvl1pPr>
              <a:spcBef>
                <a:spcPct val="20000"/>
              </a:spcBef>
              <a:buClr>
                <a:schemeClr val="hlink"/>
              </a:buClr>
              <a:buSzPct val="75000"/>
              <a:buFont typeface="Monotype Sorts" pitchFamily="2" charset="2"/>
              <a:buChar char="u"/>
              <a:defRPr sz="2800" b="1">
                <a:solidFill>
                  <a:schemeClr val="tx1"/>
                </a:solidFill>
                <a:latin typeface="Arial" panose="020B0604020202020204" pitchFamily="34" charset="0"/>
              </a:defRPr>
            </a:lvl1pPr>
            <a:lvl2pPr marL="742950" indent="-285750">
              <a:spcBef>
                <a:spcPct val="20000"/>
              </a:spcBef>
              <a:buClr>
                <a:schemeClr val="hlink"/>
              </a:buClr>
              <a:buSzPct val="100000"/>
              <a:buFont typeface="Monotype Sorts" pitchFamily="2" charset="2"/>
              <a:buChar char="w"/>
              <a:defRPr sz="2400" b="1">
                <a:solidFill>
                  <a:schemeClr val="tx1"/>
                </a:solidFill>
                <a:latin typeface="Arial" panose="020B0604020202020204" pitchFamily="34" charset="0"/>
              </a:defRPr>
            </a:lvl2pPr>
            <a:lvl3pPr marL="1143000" indent="-228600">
              <a:spcBef>
                <a:spcPct val="20000"/>
              </a:spcBef>
              <a:buClr>
                <a:schemeClr val="hlink"/>
              </a:buClr>
              <a:buSzPct val="64000"/>
              <a:buFont typeface="Monotype Sorts" pitchFamily="2" charset="2"/>
              <a:buChar char="‡"/>
              <a:defRPr sz="2400" b="1">
                <a:solidFill>
                  <a:schemeClr val="tx1"/>
                </a:solidFill>
                <a:latin typeface="Arial" panose="020B0604020202020204" pitchFamily="34" charset="0"/>
              </a:defRPr>
            </a:lvl3pPr>
            <a:lvl4pPr marL="1600200" indent="-228600">
              <a:spcBef>
                <a:spcPct val="20000"/>
              </a:spcBef>
              <a:buClr>
                <a:schemeClr val="hlink"/>
              </a:buClr>
              <a:buSzPct val="100000"/>
              <a:buFont typeface="Monotype Sorts" pitchFamily="2" charset="2"/>
              <a:buChar char="‡"/>
              <a:defRPr sz="2400" b="1">
                <a:solidFill>
                  <a:schemeClr val="tx1"/>
                </a:solidFill>
                <a:latin typeface="Arial" panose="020B0604020202020204" pitchFamily="34" charset="0"/>
              </a:defRPr>
            </a:lvl4pPr>
            <a:lvl5pPr marL="2057400" indent="-228600">
              <a:spcBef>
                <a:spcPct val="20000"/>
              </a:spcBef>
              <a:buClr>
                <a:schemeClr val="hlink"/>
              </a:buClr>
              <a:buSzPct val="100000"/>
              <a:buFont typeface="Monotype Sorts" pitchFamily="2" charset="2"/>
              <a:buChar char="‡"/>
              <a:defRPr sz="24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9pPr>
          </a:lstStyle>
          <a:p>
            <a:pPr>
              <a:spcBef>
                <a:spcPct val="0"/>
              </a:spcBef>
              <a:buClrTx/>
              <a:buSzTx/>
              <a:buFontTx/>
              <a:buNone/>
            </a:pPr>
            <a:r>
              <a:rPr lang="es-MX" altLang="en-US">
                <a:solidFill>
                  <a:schemeClr val="hlink"/>
                </a:solidFill>
              </a:rPr>
              <a:t>Compromise</a:t>
            </a:r>
            <a:endParaRPr lang="es-ES" altLang="en-US">
              <a:solidFill>
                <a:schemeClr val="hlink"/>
              </a:solidFill>
            </a:endParaRPr>
          </a:p>
        </p:txBody>
      </p:sp>
      <p:sp>
        <p:nvSpPr>
          <p:cNvPr id="77835" name="Text Box 11">
            <a:extLst>
              <a:ext uri="{FF2B5EF4-FFF2-40B4-BE49-F238E27FC236}">
                <a16:creationId xmlns:a16="http://schemas.microsoft.com/office/drawing/2014/main" id="{CF7608E7-9571-7E3C-31FE-3B4C5D8E4294}"/>
              </a:ext>
            </a:extLst>
          </p:cNvPr>
          <p:cNvSpPr txBox="1">
            <a:spLocks noChangeArrowheads="1"/>
          </p:cNvSpPr>
          <p:nvPr/>
        </p:nvSpPr>
        <p:spPr bwMode="auto">
          <a:xfrm>
            <a:off x="6391276" y="1844676"/>
            <a:ext cx="21431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wrap="none">
            <a:spAutoFit/>
          </a:bodyPr>
          <a:lstStyle>
            <a:lvl1pPr>
              <a:spcBef>
                <a:spcPct val="20000"/>
              </a:spcBef>
              <a:buClr>
                <a:schemeClr val="hlink"/>
              </a:buClr>
              <a:buSzPct val="75000"/>
              <a:buFont typeface="Monotype Sorts" pitchFamily="2" charset="2"/>
              <a:buChar char="u"/>
              <a:defRPr sz="2800" b="1">
                <a:solidFill>
                  <a:schemeClr val="tx1"/>
                </a:solidFill>
                <a:latin typeface="Arial" panose="020B0604020202020204" pitchFamily="34" charset="0"/>
              </a:defRPr>
            </a:lvl1pPr>
            <a:lvl2pPr marL="742950" indent="-285750">
              <a:spcBef>
                <a:spcPct val="20000"/>
              </a:spcBef>
              <a:buClr>
                <a:schemeClr val="hlink"/>
              </a:buClr>
              <a:buSzPct val="100000"/>
              <a:buFont typeface="Monotype Sorts" pitchFamily="2" charset="2"/>
              <a:buChar char="w"/>
              <a:defRPr sz="2400" b="1">
                <a:solidFill>
                  <a:schemeClr val="tx1"/>
                </a:solidFill>
                <a:latin typeface="Arial" panose="020B0604020202020204" pitchFamily="34" charset="0"/>
              </a:defRPr>
            </a:lvl2pPr>
            <a:lvl3pPr marL="1143000" indent="-228600">
              <a:spcBef>
                <a:spcPct val="20000"/>
              </a:spcBef>
              <a:buClr>
                <a:schemeClr val="hlink"/>
              </a:buClr>
              <a:buSzPct val="64000"/>
              <a:buFont typeface="Monotype Sorts" pitchFamily="2" charset="2"/>
              <a:buChar char="‡"/>
              <a:defRPr sz="2400" b="1">
                <a:solidFill>
                  <a:schemeClr val="tx1"/>
                </a:solidFill>
                <a:latin typeface="Arial" panose="020B0604020202020204" pitchFamily="34" charset="0"/>
              </a:defRPr>
            </a:lvl3pPr>
            <a:lvl4pPr marL="1600200" indent="-228600">
              <a:spcBef>
                <a:spcPct val="20000"/>
              </a:spcBef>
              <a:buClr>
                <a:schemeClr val="hlink"/>
              </a:buClr>
              <a:buSzPct val="100000"/>
              <a:buFont typeface="Monotype Sorts" pitchFamily="2" charset="2"/>
              <a:buChar char="‡"/>
              <a:defRPr sz="2400" b="1">
                <a:solidFill>
                  <a:schemeClr val="tx1"/>
                </a:solidFill>
                <a:latin typeface="Arial" panose="020B0604020202020204" pitchFamily="34" charset="0"/>
              </a:defRPr>
            </a:lvl4pPr>
            <a:lvl5pPr marL="2057400" indent="-228600">
              <a:spcBef>
                <a:spcPct val="20000"/>
              </a:spcBef>
              <a:buClr>
                <a:schemeClr val="hlink"/>
              </a:buClr>
              <a:buSzPct val="100000"/>
              <a:buFont typeface="Monotype Sorts" pitchFamily="2" charset="2"/>
              <a:buChar char="‡"/>
              <a:defRPr sz="24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9pPr>
          </a:lstStyle>
          <a:p>
            <a:pPr>
              <a:spcBef>
                <a:spcPct val="0"/>
              </a:spcBef>
              <a:buClrTx/>
              <a:buSzTx/>
              <a:buFontTx/>
              <a:buNone/>
            </a:pPr>
            <a:r>
              <a:rPr lang="es-MX" altLang="en-US" dirty="0" err="1"/>
              <a:t>Collaborate</a:t>
            </a:r>
            <a:endParaRPr lang="es-ES" altLang="en-US" dirty="0"/>
          </a:p>
        </p:txBody>
      </p:sp>
      <p:sp>
        <p:nvSpPr>
          <p:cNvPr id="77836" name="Freeform 12">
            <a:extLst>
              <a:ext uri="{FF2B5EF4-FFF2-40B4-BE49-F238E27FC236}">
                <a16:creationId xmlns:a16="http://schemas.microsoft.com/office/drawing/2014/main" id="{56A559F1-0495-F000-D21B-AAECFFC9649B}"/>
              </a:ext>
            </a:extLst>
          </p:cNvPr>
          <p:cNvSpPr>
            <a:spLocks/>
          </p:cNvSpPr>
          <p:nvPr/>
        </p:nvSpPr>
        <p:spPr bwMode="auto">
          <a:xfrm>
            <a:off x="3216276" y="1341438"/>
            <a:ext cx="5616575" cy="5327650"/>
          </a:xfrm>
          <a:custGeom>
            <a:avLst/>
            <a:gdLst>
              <a:gd name="T0" fmla="*/ 2147483646 w 2160"/>
              <a:gd name="T1" fmla="*/ 0 h 2046"/>
              <a:gd name="T2" fmla="*/ 0 w 2160"/>
              <a:gd name="T3" fmla="*/ 2147483646 h 2046"/>
              <a:gd name="T4" fmla="*/ 2147483646 w 2160"/>
              <a:gd name="T5" fmla="*/ 2147483646 h 2046"/>
              <a:gd name="T6" fmla="*/ 2147483646 w 2160"/>
              <a:gd name="T7" fmla="*/ 2147483646 h 2046"/>
              <a:gd name="T8" fmla="*/ 2147483646 w 2160"/>
              <a:gd name="T9" fmla="*/ 2147483646 h 2046"/>
              <a:gd name="T10" fmla="*/ 2147483646 w 2160"/>
              <a:gd name="T11" fmla="*/ 2147483646 h 2046"/>
              <a:gd name="T12" fmla="*/ 2147483646 w 2160"/>
              <a:gd name="T13" fmla="*/ 2147483646 h 2046"/>
              <a:gd name="T14" fmla="*/ 2147483646 w 2160"/>
              <a:gd name="T15" fmla="*/ 2147483646 h 2046"/>
              <a:gd name="T16" fmla="*/ 2147483646 w 2160"/>
              <a:gd name="T17" fmla="*/ 2147483646 h 2046"/>
              <a:gd name="T18" fmla="*/ 2147483646 w 2160"/>
              <a:gd name="T19" fmla="*/ 2147483646 h 2046"/>
              <a:gd name="T20" fmla="*/ 2147483646 w 2160"/>
              <a:gd name="T21" fmla="*/ 2147483646 h 2046"/>
              <a:gd name="T22" fmla="*/ 2147483646 w 2160"/>
              <a:gd name="T23" fmla="*/ 2147483646 h 2046"/>
              <a:gd name="T24" fmla="*/ 2147483646 w 2160"/>
              <a:gd name="T25" fmla="*/ 0 h 204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160" h="2046">
                <a:moveTo>
                  <a:pt x="155" y="0"/>
                </a:moveTo>
                <a:lnTo>
                  <a:pt x="0" y="652"/>
                </a:lnTo>
                <a:lnTo>
                  <a:pt x="146" y="591"/>
                </a:lnTo>
                <a:lnTo>
                  <a:pt x="81" y="1965"/>
                </a:lnTo>
                <a:lnTo>
                  <a:pt x="1620" y="1929"/>
                </a:lnTo>
                <a:lnTo>
                  <a:pt x="1565" y="2046"/>
                </a:lnTo>
                <a:lnTo>
                  <a:pt x="2160" y="1830"/>
                </a:lnTo>
                <a:lnTo>
                  <a:pt x="1583" y="1664"/>
                </a:lnTo>
                <a:lnTo>
                  <a:pt x="1637" y="1782"/>
                </a:lnTo>
                <a:lnTo>
                  <a:pt x="337" y="1709"/>
                </a:lnTo>
                <a:lnTo>
                  <a:pt x="264" y="591"/>
                </a:lnTo>
                <a:lnTo>
                  <a:pt x="446" y="637"/>
                </a:lnTo>
                <a:lnTo>
                  <a:pt x="155" y="0"/>
                </a:lnTo>
                <a:close/>
              </a:path>
            </a:pathLst>
          </a:custGeom>
          <a:gradFill rotWithShape="0">
            <a:gsLst>
              <a:gs pos="0">
                <a:srgbClr val="A5BCD2"/>
              </a:gs>
              <a:gs pos="100000">
                <a:srgbClr val="336699"/>
              </a:gs>
            </a:gsLst>
            <a:lin ang="2700000" scaled="1"/>
          </a:gradFill>
          <a:ln w="9525" cap="flat" cmpd="sng">
            <a:solidFill>
              <a:srgbClr val="FFFF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837" name="Text Box 13">
            <a:extLst>
              <a:ext uri="{FF2B5EF4-FFF2-40B4-BE49-F238E27FC236}">
                <a16:creationId xmlns:a16="http://schemas.microsoft.com/office/drawing/2014/main" id="{D976EEF0-0498-CD53-7C9C-612D40BEDDFB}"/>
              </a:ext>
            </a:extLst>
          </p:cNvPr>
          <p:cNvSpPr txBox="1">
            <a:spLocks noChangeArrowheads="1"/>
          </p:cNvSpPr>
          <p:nvPr/>
        </p:nvSpPr>
        <p:spPr bwMode="auto">
          <a:xfrm>
            <a:off x="4641851" y="5949950"/>
            <a:ext cx="1573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wrap="none">
            <a:spAutoFit/>
          </a:bodyPr>
          <a:lstStyle>
            <a:lvl1pPr>
              <a:spcBef>
                <a:spcPct val="20000"/>
              </a:spcBef>
              <a:buClr>
                <a:schemeClr val="hlink"/>
              </a:buClr>
              <a:buSzPct val="75000"/>
              <a:buFont typeface="Monotype Sorts" pitchFamily="2" charset="2"/>
              <a:buChar char="u"/>
              <a:defRPr sz="2800" b="1">
                <a:solidFill>
                  <a:schemeClr val="tx1"/>
                </a:solidFill>
                <a:latin typeface="Arial" panose="020B0604020202020204" pitchFamily="34" charset="0"/>
              </a:defRPr>
            </a:lvl1pPr>
            <a:lvl2pPr marL="742950" indent="-285750">
              <a:spcBef>
                <a:spcPct val="20000"/>
              </a:spcBef>
              <a:buClr>
                <a:schemeClr val="hlink"/>
              </a:buClr>
              <a:buSzPct val="100000"/>
              <a:buFont typeface="Monotype Sorts" pitchFamily="2" charset="2"/>
              <a:buChar char="w"/>
              <a:defRPr sz="2400" b="1">
                <a:solidFill>
                  <a:schemeClr val="tx1"/>
                </a:solidFill>
                <a:latin typeface="Arial" panose="020B0604020202020204" pitchFamily="34" charset="0"/>
              </a:defRPr>
            </a:lvl2pPr>
            <a:lvl3pPr marL="1143000" indent="-228600">
              <a:spcBef>
                <a:spcPct val="20000"/>
              </a:spcBef>
              <a:buClr>
                <a:schemeClr val="hlink"/>
              </a:buClr>
              <a:buSzPct val="64000"/>
              <a:buFont typeface="Monotype Sorts" pitchFamily="2" charset="2"/>
              <a:buChar char="‡"/>
              <a:defRPr sz="2400" b="1">
                <a:solidFill>
                  <a:schemeClr val="tx1"/>
                </a:solidFill>
                <a:latin typeface="Arial" panose="020B0604020202020204" pitchFamily="34" charset="0"/>
              </a:defRPr>
            </a:lvl3pPr>
            <a:lvl4pPr marL="1600200" indent="-228600">
              <a:spcBef>
                <a:spcPct val="20000"/>
              </a:spcBef>
              <a:buClr>
                <a:schemeClr val="hlink"/>
              </a:buClr>
              <a:buSzPct val="100000"/>
              <a:buFont typeface="Monotype Sorts" pitchFamily="2" charset="2"/>
              <a:buChar char="‡"/>
              <a:defRPr sz="2400" b="1">
                <a:solidFill>
                  <a:schemeClr val="tx1"/>
                </a:solidFill>
                <a:latin typeface="Arial" panose="020B0604020202020204" pitchFamily="34" charset="0"/>
              </a:defRPr>
            </a:lvl4pPr>
            <a:lvl5pPr marL="2057400" indent="-228600">
              <a:spcBef>
                <a:spcPct val="20000"/>
              </a:spcBef>
              <a:buClr>
                <a:schemeClr val="hlink"/>
              </a:buClr>
              <a:buSzPct val="100000"/>
              <a:buFont typeface="Monotype Sorts" pitchFamily="2" charset="2"/>
              <a:buChar char="‡"/>
              <a:defRPr sz="24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9pPr>
          </a:lstStyle>
          <a:p>
            <a:pPr>
              <a:spcBef>
                <a:spcPct val="0"/>
              </a:spcBef>
              <a:buClrTx/>
              <a:buSzTx/>
              <a:buFontTx/>
              <a:buNone/>
            </a:pPr>
            <a:r>
              <a:rPr lang="es-MX" altLang="en-US" sz="2400" i="1"/>
              <a:t>My needs</a:t>
            </a:r>
            <a:endParaRPr lang="es-ES" altLang="en-US" sz="2400" i="1"/>
          </a:p>
        </p:txBody>
      </p:sp>
      <p:sp>
        <p:nvSpPr>
          <p:cNvPr id="77838" name="Text Box 14">
            <a:extLst>
              <a:ext uri="{FF2B5EF4-FFF2-40B4-BE49-F238E27FC236}">
                <a16:creationId xmlns:a16="http://schemas.microsoft.com/office/drawing/2014/main" id="{B768856D-9DBE-F8B2-AEE2-3CFC467533C1}"/>
              </a:ext>
            </a:extLst>
          </p:cNvPr>
          <p:cNvSpPr txBox="1">
            <a:spLocks noChangeArrowheads="1"/>
          </p:cNvSpPr>
          <p:nvPr/>
        </p:nvSpPr>
        <p:spPr bwMode="auto">
          <a:xfrm rot="16200000">
            <a:off x="1962944" y="4175919"/>
            <a:ext cx="35353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71842" dir="2700000" algn="ctr" rotWithShape="0">
                    <a:schemeClr val="tx1"/>
                  </a:outerShdw>
                </a:effectLst>
              </a14:hiddenEffects>
            </a:ext>
          </a:extLst>
        </p:spPr>
        <p:txBody>
          <a:bodyPr wrap="none">
            <a:spAutoFit/>
          </a:bodyPr>
          <a:lstStyle>
            <a:lvl1pPr>
              <a:spcBef>
                <a:spcPct val="20000"/>
              </a:spcBef>
              <a:buClr>
                <a:schemeClr val="hlink"/>
              </a:buClr>
              <a:buSzPct val="75000"/>
              <a:buFont typeface="Monotype Sorts" pitchFamily="2" charset="2"/>
              <a:buChar char="u"/>
              <a:defRPr sz="2800" b="1">
                <a:solidFill>
                  <a:schemeClr val="tx1"/>
                </a:solidFill>
                <a:latin typeface="Arial" panose="020B0604020202020204" pitchFamily="34" charset="0"/>
              </a:defRPr>
            </a:lvl1pPr>
            <a:lvl2pPr marL="742950" indent="-285750">
              <a:spcBef>
                <a:spcPct val="20000"/>
              </a:spcBef>
              <a:buClr>
                <a:schemeClr val="hlink"/>
              </a:buClr>
              <a:buSzPct val="100000"/>
              <a:buFont typeface="Monotype Sorts" pitchFamily="2" charset="2"/>
              <a:buChar char="w"/>
              <a:defRPr sz="2400" b="1">
                <a:solidFill>
                  <a:schemeClr val="tx1"/>
                </a:solidFill>
                <a:latin typeface="Arial" panose="020B0604020202020204" pitchFamily="34" charset="0"/>
              </a:defRPr>
            </a:lvl2pPr>
            <a:lvl3pPr marL="1143000" indent="-228600">
              <a:spcBef>
                <a:spcPct val="20000"/>
              </a:spcBef>
              <a:buClr>
                <a:schemeClr val="hlink"/>
              </a:buClr>
              <a:buSzPct val="64000"/>
              <a:buFont typeface="Monotype Sorts" pitchFamily="2" charset="2"/>
              <a:buChar char="‡"/>
              <a:defRPr sz="2400" b="1">
                <a:solidFill>
                  <a:schemeClr val="tx1"/>
                </a:solidFill>
                <a:latin typeface="Arial" panose="020B0604020202020204" pitchFamily="34" charset="0"/>
              </a:defRPr>
            </a:lvl3pPr>
            <a:lvl4pPr marL="1600200" indent="-228600">
              <a:spcBef>
                <a:spcPct val="20000"/>
              </a:spcBef>
              <a:buClr>
                <a:schemeClr val="hlink"/>
              </a:buClr>
              <a:buSzPct val="100000"/>
              <a:buFont typeface="Monotype Sorts" pitchFamily="2" charset="2"/>
              <a:buChar char="‡"/>
              <a:defRPr sz="2400" b="1">
                <a:solidFill>
                  <a:schemeClr val="tx1"/>
                </a:solidFill>
                <a:latin typeface="Arial" panose="020B0604020202020204" pitchFamily="34" charset="0"/>
              </a:defRPr>
            </a:lvl4pPr>
            <a:lvl5pPr marL="2057400" indent="-228600">
              <a:spcBef>
                <a:spcPct val="20000"/>
              </a:spcBef>
              <a:buClr>
                <a:schemeClr val="hlink"/>
              </a:buClr>
              <a:buSzPct val="100000"/>
              <a:buFont typeface="Monotype Sorts" pitchFamily="2" charset="2"/>
              <a:buChar char="‡"/>
              <a:defRPr sz="24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9pPr>
          </a:lstStyle>
          <a:p>
            <a:pPr>
              <a:spcBef>
                <a:spcPct val="0"/>
              </a:spcBef>
              <a:buClrTx/>
              <a:buSzTx/>
              <a:buFontTx/>
              <a:buNone/>
            </a:pPr>
            <a:r>
              <a:rPr lang="es-MX" altLang="en-US" sz="2400" i="1"/>
              <a:t>The Needs of the Other</a:t>
            </a:r>
            <a:endParaRPr lang="es-ES" altLang="en-US" sz="2400" i="1"/>
          </a:p>
        </p:txBody>
      </p:sp>
      <p:sp>
        <p:nvSpPr>
          <p:cNvPr id="77839" name="Text Box 15">
            <a:extLst>
              <a:ext uri="{FF2B5EF4-FFF2-40B4-BE49-F238E27FC236}">
                <a16:creationId xmlns:a16="http://schemas.microsoft.com/office/drawing/2014/main" id="{9E8636DC-4107-2EB5-E2B5-8E93358099C4}"/>
              </a:ext>
            </a:extLst>
          </p:cNvPr>
          <p:cNvSpPr txBox="1">
            <a:spLocks noChangeArrowheads="1"/>
          </p:cNvSpPr>
          <p:nvPr/>
        </p:nvSpPr>
        <p:spPr bwMode="auto">
          <a:xfrm>
            <a:off x="3133726" y="211138"/>
            <a:ext cx="6696075" cy="9144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Monotype Sorts" pitchFamily="2" charset="2"/>
              <a:buChar char="u"/>
              <a:defRPr sz="2800" b="1">
                <a:solidFill>
                  <a:schemeClr val="tx1"/>
                </a:solidFill>
                <a:latin typeface="Arial" panose="020B0604020202020204" pitchFamily="34" charset="0"/>
              </a:defRPr>
            </a:lvl1pPr>
            <a:lvl2pPr marL="742950" indent="-285750">
              <a:spcBef>
                <a:spcPct val="20000"/>
              </a:spcBef>
              <a:buClr>
                <a:schemeClr val="hlink"/>
              </a:buClr>
              <a:buSzPct val="100000"/>
              <a:buFont typeface="Monotype Sorts" pitchFamily="2" charset="2"/>
              <a:buChar char="w"/>
              <a:defRPr sz="2400" b="1">
                <a:solidFill>
                  <a:schemeClr val="tx1"/>
                </a:solidFill>
                <a:latin typeface="Arial" panose="020B0604020202020204" pitchFamily="34" charset="0"/>
              </a:defRPr>
            </a:lvl2pPr>
            <a:lvl3pPr marL="1143000" indent="-228600">
              <a:spcBef>
                <a:spcPct val="20000"/>
              </a:spcBef>
              <a:buClr>
                <a:schemeClr val="hlink"/>
              </a:buClr>
              <a:buSzPct val="64000"/>
              <a:buFont typeface="Monotype Sorts" pitchFamily="2" charset="2"/>
              <a:buChar char="‡"/>
              <a:defRPr sz="2400" b="1">
                <a:solidFill>
                  <a:schemeClr val="tx1"/>
                </a:solidFill>
                <a:latin typeface="Arial" panose="020B0604020202020204" pitchFamily="34" charset="0"/>
              </a:defRPr>
            </a:lvl3pPr>
            <a:lvl4pPr marL="1600200" indent="-228600">
              <a:spcBef>
                <a:spcPct val="20000"/>
              </a:spcBef>
              <a:buClr>
                <a:schemeClr val="hlink"/>
              </a:buClr>
              <a:buSzPct val="100000"/>
              <a:buFont typeface="Monotype Sorts" pitchFamily="2" charset="2"/>
              <a:buChar char="‡"/>
              <a:defRPr sz="2400" b="1">
                <a:solidFill>
                  <a:schemeClr val="tx1"/>
                </a:solidFill>
                <a:latin typeface="Arial" panose="020B0604020202020204" pitchFamily="34" charset="0"/>
              </a:defRPr>
            </a:lvl4pPr>
            <a:lvl5pPr marL="2057400" indent="-228600">
              <a:spcBef>
                <a:spcPct val="20000"/>
              </a:spcBef>
              <a:buClr>
                <a:schemeClr val="hlink"/>
              </a:buClr>
              <a:buSzPct val="100000"/>
              <a:buFont typeface="Monotype Sorts" pitchFamily="2" charset="2"/>
              <a:buChar char="‡"/>
              <a:defRPr sz="2400" b="1">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9pPr>
          </a:lstStyle>
          <a:p>
            <a:pPr eaLnBrk="1" hangingPunct="1">
              <a:spcBef>
                <a:spcPct val="50000"/>
              </a:spcBef>
              <a:buClrTx/>
              <a:buSzTx/>
              <a:buFontTx/>
              <a:buNone/>
            </a:pPr>
            <a:r>
              <a:rPr lang="es-ES_tradnl" altLang="en-US" sz="5400" dirty="0" err="1"/>
              <a:t>Conflict</a:t>
            </a:r>
            <a:r>
              <a:rPr lang="es-ES_tradnl" altLang="en-US" sz="5400" dirty="0"/>
              <a:t> </a:t>
            </a:r>
            <a:r>
              <a:rPr lang="es-ES_tradnl" altLang="en-US" sz="5400" dirty="0" err="1"/>
              <a:t>Styles</a:t>
            </a:r>
            <a:endParaRPr lang="es-AR" altLang="en-US" sz="5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a:extLst>
              <a:ext uri="{FF2B5EF4-FFF2-40B4-BE49-F238E27FC236}">
                <a16:creationId xmlns:a16="http://schemas.microsoft.com/office/drawing/2014/main" id="{33D84A99-8D52-B86B-0AEA-33749E0157FE}"/>
              </a:ext>
            </a:extLst>
          </p:cNvPr>
          <p:cNvSpPr>
            <a:spLocks noChangeArrowheads="1"/>
          </p:cNvSpPr>
          <p:nvPr/>
        </p:nvSpPr>
        <p:spPr bwMode="auto">
          <a:xfrm>
            <a:off x="5722938" y="2216150"/>
            <a:ext cx="3414712" cy="3035300"/>
          </a:xfrm>
          <a:prstGeom prst="triangle">
            <a:avLst>
              <a:gd name="adj" fmla="val 49995"/>
            </a:avLst>
          </a:prstGeom>
          <a:solidFill>
            <a:schemeClr val="accent1"/>
          </a:solidFill>
          <a:ln w="12700">
            <a:solidFill>
              <a:srgbClr val="00279F"/>
            </a:solidFill>
            <a:miter lim="800000"/>
            <a:headEnd/>
            <a:tailEnd/>
          </a:ln>
          <a:effectLst>
            <a:outerShdw dist="107763" dir="2700000" algn="ctr" rotWithShape="0">
              <a:srgbClr val="A2C1FE"/>
            </a:outerShdw>
          </a:effec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40963" name="AutoShape 3">
            <a:extLst>
              <a:ext uri="{FF2B5EF4-FFF2-40B4-BE49-F238E27FC236}">
                <a16:creationId xmlns:a16="http://schemas.microsoft.com/office/drawing/2014/main" id="{5C2A20EB-BD10-49E5-DAC2-D2EF4D61E5AE}"/>
              </a:ext>
            </a:extLst>
          </p:cNvPr>
          <p:cNvSpPr>
            <a:spLocks noChangeArrowheads="1"/>
          </p:cNvSpPr>
          <p:nvPr/>
        </p:nvSpPr>
        <p:spPr bwMode="auto">
          <a:xfrm rot="10800000">
            <a:off x="2749550" y="2216150"/>
            <a:ext cx="3568700" cy="2959100"/>
          </a:xfrm>
          <a:prstGeom prst="triangle">
            <a:avLst>
              <a:gd name="adj" fmla="val 49995"/>
            </a:avLst>
          </a:prstGeom>
          <a:solidFill>
            <a:schemeClr val="accent1"/>
          </a:solidFill>
          <a:ln w="12700">
            <a:solidFill>
              <a:srgbClr val="00279F"/>
            </a:solidFill>
            <a:miter lim="800000"/>
            <a:headEnd/>
            <a:tailEnd/>
          </a:ln>
          <a:effectLst>
            <a:outerShdw dist="107763" dir="2700000" algn="ctr" rotWithShape="0">
              <a:srgbClr val="A2C1FE"/>
            </a:outerShdw>
          </a:effec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a:p>
        </p:txBody>
      </p:sp>
      <p:sp>
        <p:nvSpPr>
          <p:cNvPr id="40964" name="Rectangle 4">
            <a:extLst>
              <a:ext uri="{FF2B5EF4-FFF2-40B4-BE49-F238E27FC236}">
                <a16:creationId xmlns:a16="http://schemas.microsoft.com/office/drawing/2014/main" id="{0665D61A-34DA-D431-9A2C-9420A98F9977}"/>
              </a:ext>
            </a:extLst>
          </p:cNvPr>
          <p:cNvSpPr>
            <a:spLocks noChangeArrowheads="1"/>
          </p:cNvSpPr>
          <p:nvPr/>
        </p:nvSpPr>
        <p:spPr bwMode="auto">
          <a:xfrm>
            <a:off x="1894902" y="368301"/>
            <a:ext cx="8233350" cy="951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8900" tIns="44450" rIns="88900" bIns="44450">
            <a:spAutoFit/>
          </a:bodyPr>
          <a:lstStyle>
            <a:lvl1pPr defTabSz="733425">
              <a:spcBef>
                <a:spcPct val="20000"/>
              </a:spcBef>
              <a:buClr>
                <a:schemeClr val="hlink"/>
              </a:buClr>
              <a:buSzPct val="75000"/>
              <a:buFont typeface="Monotype Sorts" pitchFamily="2" charset="2"/>
              <a:buChar char="u"/>
              <a:defRPr sz="2800" b="1">
                <a:solidFill>
                  <a:schemeClr val="tx1"/>
                </a:solidFill>
                <a:latin typeface="Arial" panose="020B0604020202020204" pitchFamily="34" charset="0"/>
              </a:defRPr>
            </a:lvl1pPr>
            <a:lvl2pPr marL="550863" indent="-285750" defTabSz="733425">
              <a:spcBef>
                <a:spcPct val="20000"/>
              </a:spcBef>
              <a:buClr>
                <a:schemeClr val="hlink"/>
              </a:buClr>
              <a:buSzPct val="100000"/>
              <a:buFont typeface="Monotype Sorts" pitchFamily="2" charset="2"/>
              <a:buChar char="w"/>
              <a:defRPr sz="2400" b="1">
                <a:solidFill>
                  <a:schemeClr val="tx1"/>
                </a:solidFill>
                <a:latin typeface="Arial" panose="020B0604020202020204" pitchFamily="34" charset="0"/>
              </a:defRPr>
            </a:lvl2pPr>
            <a:lvl3pPr marL="1100138" indent="-228600" defTabSz="733425">
              <a:spcBef>
                <a:spcPct val="20000"/>
              </a:spcBef>
              <a:buClr>
                <a:schemeClr val="hlink"/>
              </a:buClr>
              <a:buSzPct val="64000"/>
              <a:buFont typeface="Monotype Sorts" pitchFamily="2" charset="2"/>
              <a:buChar char="‡"/>
              <a:defRPr sz="2400" b="1">
                <a:solidFill>
                  <a:schemeClr val="tx1"/>
                </a:solidFill>
                <a:latin typeface="Arial" panose="020B0604020202020204" pitchFamily="34" charset="0"/>
              </a:defRPr>
            </a:lvl3pPr>
            <a:lvl4pPr marL="1651000" indent="-228600" defTabSz="733425">
              <a:spcBef>
                <a:spcPct val="20000"/>
              </a:spcBef>
              <a:buClr>
                <a:schemeClr val="hlink"/>
              </a:buClr>
              <a:buSzPct val="100000"/>
              <a:buFont typeface="Monotype Sorts" pitchFamily="2" charset="2"/>
              <a:buChar char="‡"/>
              <a:defRPr sz="2400" b="1">
                <a:solidFill>
                  <a:schemeClr val="tx1"/>
                </a:solidFill>
                <a:latin typeface="Arial" panose="020B0604020202020204" pitchFamily="34" charset="0"/>
              </a:defRPr>
            </a:lvl4pPr>
            <a:lvl5pPr marL="2200275" indent="-228600" defTabSz="733425">
              <a:spcBef>
                <a:spcPct val="20000"/>
              </a:spcBef>
              <a:buClr>
                <a:schemeClr val="hlink"/>
              </a:buClr>
              <a:buSzPct val="100000"/>
              <a:buFont typeface="Monotype Sorts" pitchFamily="2" charset="2"/>
              <a:buChar char="‡"/>
              <a:defRPr sz="2400" b="1">
                <a:solidFill>
                  <a:schemeClr val="tx1"/>
                </a:solidFill>
                <a:latin typeface="Arial" panose="020B0604020202020204" pitchFamily="34" charset="0"/>
              </a:defRPr>
            </a:lvl5pPr>
            <a:lvl6pPr marL="2657475" indent="-228600" defTabSz="733425"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6pPr>
            <a:lvl7pPr marL="3114675" indent="-228600" defTabSz="733425"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7pPr>
            <a:lvl8pPr marL="3571875" indent="-228600" defTabSz="733425"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8pPr>
            <a:lvl9pPr marL="4029075" indent="-228600" defTabSz="733425"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9pPr>
          </a:lstStyle>
          <a:p>
            <a:pPr algn="ctr">
              <a:spcBef>
                <a:spcPct val="0"/>
              </a:spcBef>
              <a:buClrTx/>
              <a:buSzTx/>
              <a:buFontTx/>
              <a:buNone/>
            </a:pPr>
            <a:r>
              <a:rPr lang="en-US" altLang="en-US" dirty="0">
                <a:latin typeface="Verdana" panose="020B0604030504040204" pitchFamily="34" charset="0"/>
              </a:rPr>
              <a:t>Power, Rights and Interest-based approaches to conflict</a:t>
            </a:r>
          </a:p>
        </p:txBody>
      </p:sp>
      <p:sp>
        <p:nvSpPr>
          <p:cNvPr id="40965" name="Rectangle 5">
            <a:extLst>
              <a:ext uri="{FF2B5EF4-FFF2-40B4-BE49-F238E27FC236}">
                <a16:creationId xmlns:a16="http://schemas.microsoft.com/office/drawing/2014/main" id="{867C1F4B-7DBD-6D86-22DE-9B508A2D8FBD}"/>
              </a:ext>
            </a:extLst>
          </p:cNvPr>
          <p:cNvSpPr>
            <a:spLocks noChangeArrowheads="1"/>
          </p:cNvSpPr>
          <p:nvPr/>
        </p:nvSpPr>
        <p:spPr bwMode="auto">
          <a:xfrm>
            <a:off x="1783143" y="4479925"/>
            <a:ext cx="1891543" cy="82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lvl1pPr defTabSz="733425">
              <a:spcBef>
                <a:spcPct val="20000"/>
              </a:spcBef>
              <a:buClr>
                <a:schemeClr val="hlink"/>
              </a:buClr>
              <a:buSzPct val="75000"/>
              <a:buFont typeface="Monotype Sorts" pitchFamily="2" charset="2"/>
              <a:buChar char="u"/>
              <a:defRPr sz="2800" b="1">
                <a:solidFill>
                  <a:schemeClr val="tx1"/>
                </a:solidFill>
                <a:latin typeface="Arial" panose="020B0604020202020204" pitchFamily="34" charset="0"/>
              </a:defRPr>
            </a:lvl1pPr>
            <a:lvl2pPr marL="550863" indent="-285750" defTabSz="733425">
              <a:spcBef>
                <a:spcPct val="20000"/>
              </a:spcBef>
              <a:buClr>
                <a:schemeClr val="hlink"/>
              </a:buClr>
              <a:buSzPct val="100000"/>
              <a:buFont typeface="Monotype Sorts" pitchFamily="2" charset="2"/>
              <a:buChar char="w"/>
              <a:defRPr sz="2400" b="1">
                <a:solidFill>
                  <a:schemeClr val="tx1"/>
                </a:solidFill>
                <a:latin typeface="Arial" panose="020B0604020202020204" pitchFamily="34" charset="0"/>
              </a:defRPr>
            </a:lvl2pPr>
            <a:lvl3pPr marL="1100138" indent="-228600" defTabSz="733425">
              <a:spcBef>
                <a:spcPct val="20000"/>
              </a:spcBef>
              <a:buClr>
                <a:schemeClr val="hlink"/>
              </a:buClr>
              <a:buSzPct val="64000"/>
              <a:buFont typeface="Monotype Sorts" pitchFamily="2" charset="2"/>
              <a:buChar char="‡"/>
              <a:defRPr sz="2400" b="1">
                <a:solidFill>
                  <a:schemeClr val="tx1"/>
                </a:solidFill>
                <a:latin typeface="Arial" panose="020B0604020202020204" pitchFamily="34" charset="0"/>
              </a:defRPr>
            </a:lvl3pPr>
            <a:lvl4pPr marL="1651000" indent="-228600" defTabSz="733425">
              <a:spcBef>
                <a:spcPct val="20000"/>
              </a:spcBef>
              <a:buClr>
                <a:schemeClr val="hlink"/>
              </a:buClr>
              <a:buSzPct val="100000"/>
              <a:buFont typeface="Monotype Sorts" pitchFamily="2" charset="2"/>
              <a:buChar char="‡"/>
              <a:defRPr sz="2400" b="1">
                <a:solidFill>
                  <a:schemeClr val="tx1"/>
                </a:solidFill>
                <a:latin typeface="Arial" panose="020B0604020202020204" pitchFamily="34" charset="0"/>
              </a:defRPr>
            </a:lvl4pPr>
            <a:lvl5pPr marL="2200275" indent="-228600" defTabSz="733425">
              <a:spcBef>
                <a:spcPct val="20000"/>
              </a:spcBef>
              <a:buClr>
                <a:schemeClr val="hlink"/>
              </a:buClr>
              <a:buSzPct val="100000"/>
              <a:buFont typeface="Monotype Sorts" pitchFamily="2" charset="2"/>
              <a:buChar char="‡"/>
              <a:defRPr sz="2400" b="1">
                <a:solidFill>
                  <a:schemeClr val="tx1"/>
                </a:solidFill>
                <a:latin typeface="Arial" panose="020B0604020202020204" pitchFamily="34" charset="0"/>
              </a:defRPr>
            </a:lvl5pPr>
            <a:lvl6pPr marL="2657475" indent="-228600" defTabSz="733425"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6pPr>
            <a:lvl7pPr marL="3114675" indent="-228600" defTabSz="733425"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7pPr>
            <a:lvl8pPr marL="3571875" indent="-228600" defTabSz="733425"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8pPr>
            <a:lvl9pPr marL="4029075" indent="-228600" defTabSz="733425"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9pPr>
          </a:lstStyle>
          <a:p>
            <a:pPr algn="ctr">
              <a:spcBef>
                <a:spcPct val="0"/>
              </a:spcBef>
              <a:buClrTx/>
              <a:buSzTx/>
              <a:buFontTx/>
              <a:buNone/>
            </a:pPr>
            <a:r>
              <a:rPr lang="es-ES" altLang="en-US" sz="2400">
                <a:latin typeface="Century Gothic" panose="020B0502020202020204" pitchFamily="34" charset="0"/>
              </a:rPr>
              <a:t> </a:t>
            </a:r>
            <a:r>
              <a:rPr lang="es-AR" altLang="en-US" sz="2400">
                <a:latin typeface="Century Gothic" panose="020B0502020202020204" pitchFamily="34" charset="0"/>
              </a:rPr>
              <a:t>DISTRESSED</a:t>
            </a:r>
          </a:p>
          <a:p>
            <a:pPr algn="ctr">
              <a:spcBef>
                <a:spcPct val="0"/>
              </a:spcBef>
              <a:buClrTx/>
              <a:buSzTx/>
              <a:buFontTx/>
              <a:buNone/>
            </a:pPr>
            <a:r>
              <a:rPr lang="es-AR" altLang="en-US" sz="2400">
                <a:latin typeface="Century Gothic" panose="020B0502020202020204" pitchFamily="34" charset="0"/>
              </a:rPr>
              <a:t>System</a:t>
            </a:r>
            <a:endParaRPr lang="es-ES" altLang="en-US" sz="2400">
              <a:latin typeface="Century Gothic" panose="020B0502020202020204" pitchFamily="34" charset="0"/>
            </a:endParaRPr>
          </a:p>
        </p:txBody>
      </p:sp>
      <p:sp>
        <p:nvSpPr>
          <p:cNvPr id="40966" name="Rectangle 6">
            <a:extLst>
              <a:ext uri="{FF2B5EF4-FFF2-40B4-BE49-F238E27FC236}">
                <a16:creationId xmlns:a16="http://schemas.microsoft.com/office/drawing/2014/main" id="{FA7FF6DC-F33F-278C-5ADD-51AE74BEF765}"/>
              </a:ext>
            </a:extLst>
          </p:cNvPr>
          <p:cNvSpPr>
            <a:spLocks noChangeArrowheads="1"/>
          </p:cNvSpPr>
          <p:nvPr/>
        </p:nvSpPr>
        <p:spPr bwMode="auto">
          <a:xfrm>
            <a:off x="8801170" y="2955925"/>
            <a:ext cx="1627048" cy="82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lvl1pPr defTabSz="733425">
              <a:spcBef>
                <a:spcPct val="20000"/>
              </a:spcBef>
              <a:buClr>
                <a:schemeClr val="hlink"/>
              </a:buClr>
              <a:buSzPct val="75000"/>
              <a:buFont typeface="Monotype Sorts" pitchFamily="2" charset="2"/>
              <a:buChar char="u"/>
              <a:defRPr sz="2800" b="1">
                <a:solidFill>
                  <a:schemeClr val="tx1"/>
                </a:solidFill>
                <a:latin typeface="Arial" panose="020B0604020202020204" pitchFamily="34" charset="0"/>
              </a:defRPr>
            </a:lvl1pPr>
            <a:lvl2pPr marL="550863" indent="-285750" defTabSz="733425">
              <a:spcBef>
                <a:spcPct val="20000"/>
              </a:spcBef>
              <a:buClr>
                <a:schemeClr val="hlink"/>
              </a:buClr>
              <a:buSzPct val="100000"/>
              <a:buFont typeface="Monotype Sorts" pitchFamily="2" charset="2"/>
              <a:buChar char="w"/>
              <a:defRPr sz="2400" b="1">
                <a:solidFill>
                  <a:schemeClr val="tx1"/>
                </a:solidFill>
                <a:latin typeface="Arial" panose="020B0604020202020204" pitchFamily="34" charset="0"/>
              </a:defRPr>
            </a:lvl2pPr>
            <a:lvl3pPr marL="1100138" indent="-228600" defTabSz="733425">
              <a:spcBef>
                <a:spcPct val="20000"/>
              </a:spcBef>
              <a:buClr>
                <a:schemeClr val="hlink"/>
              </a:buClr>
              <a:buSzPct val="64000"/>
              <a:buFont typeface="Monotype Sorts" pitchFamily="2" charset="2"/>
              <a:buChar char="‡"/>
              <a:defRPr sz="2400" b="1">
                <a:solidFill>
                  <a:schemeClr val="tx1"/>
                </a:solidFill>
                <a:latin typeface="Arial" panose="020B0604020202020204" pitchFamily="34" charset="0"/>
              </a:defRPr>
            </a:lvl3pPr>
            <a:lvl4pPr marL="1651000" indent="-228600" defTabSz="733425">
              <a:spcBef>
                <a:spcPct val="20000"/>
              </a:spcBef>
              <a:buClr>
                <a:schemeClr val="hlink"/>
              </a:buClr>
              <a:buSzPct val="100000"/>
              <a:buFont typeface="Monotype Sorts" pitchFamily="2" charset="2"/>
              <a:buChar char="‡"/>
              <a:defRPr sz="2400" b="1">
                <a:solidFill>
                  <a:schemeClr val="tx1"/>
                </a:solidFill>
                <a:latin typeface="Arial" panose="020B0604020202020204" pitchFamily="34" charset="0"/>
              </a:defRPr>
            </a:lvl4pPr>
            <a:lvl5pPr marL="2200275" indent="-228600" defTabSz="733425">
              <a:spcBef>
                <a:spcPct val="20000"/>
              </a:spcBef>
              <a:buClr>
                <a:schemeClr val="hlink"/>
              </a:buClr>
              <a:buSzPct val="100000"/>
              <a:buFont typeface="Monotype Sorts" pitchFamily="2" charset="2"/>
              <a:buChar char="‡"/>
              <a:defRPr sz="2400" b="1">
                <a:solidFill>
                  <a:schemeClr val="tx1"/>
                </a:solidFill>
                <a:latin typeface="Arial" panose="020B0604020202020204" pitchFamily="34" charset="0"/>
              </a:defRPr>
            </a:lvl5pPr>
            <a:lvl6pPr marL="2657475" indent="-228600" defTabSz="733425"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6pPr>
            <a:lvl7pPr marL="3114675" indent="-228600" defTabSz="733425"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7pPr>
            <a:lvl8pPr marL="3571875" indent="-228600" defTabSz="733425"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8pPr>
            <a:lvl9pPr marL="4029075" indent="-228600" defTabSz="733425"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9pPr>
          </a:lstStyle>
          <a:p>
            <a:pPr algn="ctr">
              <a:spcBef>
                <a:spcPct val="0"/>
              </a:spcBef>
              <a:buClrTx/>
              <a:buSzTx/>
              <a:buFontTx/>
              <a:buNone/>
            </a:pPr>
            <a:r>
              <a:rPr lang="es-ES" altLang="en-US" sz="2400">
                <a:latin typeface="Century Gothic" panose="020B0502020202020204" pitchFamily="34" charset="0"/>
              </a:rPr>
              <a:t>EFFECTIVE</a:t>
            </a:r>
          </a:p>
          <a:p>
            <a:pPr algn="ctr">
              <a:spcBef>
                <a:spcPct val="0"/>
              </a:spcBef>
              <a:buClrTx/>
              <a:buSzTx/>
              <a:buFontTx/>
              <a:buNone/>
            </a:pPr>
            <a:r>
              <a:rPr lang="es-AR" altLang="en-US" sz="2400">
                <a:latin typeface="Century Gothic" panose="020B0502020202020204" pitchFamily="34" charset="0"/>
              </a:rPr>
              <a:t>System</a:t>
            </a:r>
            <a:endParaRPr lang="es-ES" altLang="en-US" sz="2400">
              <a:latin typeface="Century Gothic" panose="020B0502020202020204" pitchFamily="34" charset="0"/>
            </a:endParaRPr>
          </a:p>
        </p:txBody>
      </p:sp>
      <p:sp>
        <p:nvSpPr>
          <p:cNvPr id="40968" name="Rectangle 8">
            <a:extLst>
              <a:ext uri="{FF2B5EF4-FFF2-40B4-BE49-F238E27FC236}">
                <a16:creationId xmlns:a16="http://schemas.microsoft.com/office/drawing/2014/main" id="{A002DE7C-4C30-1B4E-DBA3-260FD8F624BC}"/>
              </a:ext>
            </a:extLst>
          </p:cNvPr>
          <p:cNvSpPr>
            <a:spLocks noChangeArrowheads="1"/>
          </p:cNvSpPr>
          <p:nvPr/>
        </p:nvSpPr>
        <p:spPr bwMode="auto">
          <a:xfrm>
            <a:off x="6205539" y="3011488"/>
            <a:ext cx="2670175" cy="38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8900" tIns="44450" rIns="88900" bIns="44450">
            <a:spAutoFit/>
          </a:bodyPr>
          <a:lstStyle>
            <a:lvl1pPr defTabSz="733425">
              <a:spcBef>
                <a:spcPct val="20000"/>
              </a:spcBef>
              <a:buClr>
                <a:schemeClr val="hlink"/>
              </a:buClr>
              <a:buSzPct val="75000"/>
              <a:buFont typeface="Monotype Sorts" pitchFamily="2" charset="2"/>
              <a:buChar char="u"/>
              <a:defRPr sz="2800" b="1">
                <a:solidFill>
                  <a:schemeClr val="tx1"/>
                </a:solidFill>
                <a:latin typeface="Arial" panose="020B0604020202020204" pitchFamily="34" charset="0"/>
              </a:defRPr>
            </a:lvl1pPr>
            <a:lvl2pPr marL="550863" indent="-285750" defTabSz="733425">
              <a:spcBef>
                <a:spcPct val="20000"/>
              </a:spcBef>
              <a:buClr>
                <a:schemeClr val="hlink"/>
              </a:buClr>
              <a:buSzPct val="100000"/>
              <a:buFont typeface="Monotype Sorts" pitchFamily="2" charset="2"/>
              <a:buChar char="w"/>
              <a:defRPr sz="2400" b="1">
                <a:solidFill>
                  <a:schemeClr val="tx1"/>
                </a:solidFill>
                <a:latin typeface="Arial" panose="020B0604020202020204" pitchFamily="34" charset="0"/>
              </a:defRPr>
            </a:lvl2pPr>
            <a:lvl3pPr marL="1100138" indent="-228600" defTabSz="733425">
              <a:spcBef>
                <a:spcPct val="20000"/>
              </a:spcBef>
              <a:buClr>
                <a:schemeClr val="hlink"/>
              </a:buClr>
              <a:buSzPct val="64000"/>
              <a:buFont typeface="Monotype Sorts" pitchFamily="2" charset="2"/>
              <a:buChar char="‡"/>
              <a:defRPr sz="2400" b="1">
                <a:solidFill>
                  <a:schemeClr val="tx1"/>
                </a:solidFill>
                <a:latin typeface="Arial" panose="020B0604020202020204" pitchFamily="34" charset="0"/>
              </a:defRPr>
            </a:lvl3pPr>
            <a:lvl4pPr marL="1651000" indent="-228600" defTabSz="733425">
              <a:spcBef>
                <a:spcPct val="20000"/>
              </a:spcBef>
              <a:buClr>
                <a:schemeClr val="hlink"/>
              </a:buClr>
              <a:buSzPct val="100000"/>
              <a:buFont typeface="Monotype Sorts" pitchFamily="2" charset="2"/>
              <a:buChar char="‡"/>
              <a:defRPr sz="2400" b="1">
                <a:solidFill>
                  <a:schemeClr val="tx1"/>
                </a:solidFill>
                <a:latin typeface="Arial" panose="020B0604020202020204" pitchFamily="34" charset="0"/>
              </a:defRPr>
            </a:lvl4pPr>
            <a:lvl5pPr marL="2200275" indent="-228600" defTabSz="733425">
              <a:spcBef>
                <a:spcPct val="20000"/>
              </a:spcBef>
              <a:buClr>
                <a:schemeClr val="hlink"/>
              </a:buClr>
              <a:buSzPct val="100000"/>
              <a:buFont typeface="Monotype Sorts" pitchFamily="2" charset="2"/>
              <a:buChar char="‡"/>
              <a:defRPr sz="2400" b="1">
                <a:solidFill>
                  <a:schemeClr val="tx1"/>
                </a:solidFill>
                <a:latin typeface="Arial" panose="020B0604020202020204" pitchFamily="34" charset="0"/>
              </a:defRPr>
            </a:lvl5pPr>
            <a:lvl6pPr marL="2657475" indent="-228600" defTabSz="733425"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6pPr>
            <a:lvl7pPr marL="3114675" indent="-228600" defTabSz="733425"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7pPr>
            <a:lvl8pPr marL="3571875" indent="-228600" defTabSz="733425"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8pPr>
            <a:lvl9pPr marL="4029075" indent="-228600" defTabSz="733425"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9pPr>
          </a:lstStyle>
          <a:p>
            <a:pPr>
              <a:spcBef>
                <a:spcPct val="0"/>
              </a:spcBef>
              <a:buClrTx/>
              <a:buSzTx/>
              <a:buFontTx/>
              <a:buNone/>
            </a:pPr>
            <a:r>
              <a:rPr lang="es-ES" altLang="en-US" sz="1900">
                <a:solidFill>
                  <a:schemeClr val="bg1"/>
                </a:solidFill>
                <a:latin typeface="Century Gothic" panose="020B0502020202020204" pitchFamily="34" charset="0"/>
              </a:rPr>
              <a:t>           </a:t>
            </a:r>
            <a:r>
              <a:rPr lang="es-ES" altLang="en-US" sz="1900">
                <a:latin typeface="Century Gothic" panose="020B0502020202020204" pitchFamily="34" charset="0"/>
              </a:rPr>
              <a:t>POWER</a:t>
            </a:r>
          </a:p>
        </p:txBody>
      </p:sp>
      <p:sp>
        <p:nvSpPr>
          <p:cNvPr id="40969" name="Rectangle 9">
            <a:extLst>
              <a:ext uri="{FF2B5EF4-FFF2-40B4-BE49-F238E27FC236}">
                <a16:creationId xmlns:a16="http://schemas.microsoft.com/office/drawing/2014/main" id="{FE412C65-C37A-1C87-03A8-E4B34E46D5B5}"/>
              </a:ext>
            </a:extLst>
          </p:cNvPr>
          <p:cNvSpPr>
            <a:spLocks noChangeArrowheads="1"/>
          </p:cNvSpPr>
          <p:nvPr/>
        </p:nvSpPr>
        <p:spPr bwMode="auto">
          <a:xfrm>
            <a:off x="6959601" y="3789363"/>
            <a:ext cx="989053" cy="38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lvl1pPr defTabSz="733425">
              <a:spcBef>
                <a:spcPct val="20000"/>
              </a:spcBef>
              <a:buClr>
                <a:schemeClr val="hlink"/>
              </a:buClr>
              <a:buSzPct val="75000"/>
              <a:buFont typeface="Monotype Sorts" pitchFamily="2" charset="2"/>
              <a:buChar char="u"/>
              <a:defRPr sz="2800" b="1">
                <a:solidFill>
                  <a:schemeClr val="tx1"/>
                </a:solidFill>
                <a:latin typeface="Arial" panose="020B0604020202020204" pitchFamily="34" charset="0"/>
              </a:defRPr>
            </a:lvl1pPr>
            <a:lvl2pPr marL="550863" indent="-285750" defTabSz="733425">
              <a:spcBef>
                <a:spcPct val="20000"/>
              </a:spcBef>
              <a:buClr>
                <a:schemeClr val="hlink"/>
              </a:buClr>
              <a:buSzPct val="100000"/>
              <a:buFont typeface="Monotype Sorts" pitchFamily="2" charset="2"/>
              <a:buChar char="w"/>
              <a:defRPr sz="2400" b="1">
                <a:solidFill>
                  <a:schemeClr val="tx1"/>
                </a:solidFill>
                <a:latin typeface="Arial" panose="020B0604020202020204" pitchFamily="34" charset="0"/>
              </a:defRPr>
            </a:lvl2pPr>
            <a:lvl3pPr marL="1100138" indent="-228600" defTabSz="733425">
              <a:spcBef>
                <a:spcPct val="20000"/>
              </a:spcBef>
              <a:buClr>
                <a:schemeClr val="hlink"/>
              </a:buClr>
              <a:buSzPct val="64000"/>
              <a:buFont typeface="Monotype Sorts" pitchFamily="2" charset="2"/>
              <a:buChar char="‡"/>
              <a:defRPr sz="2400" b="1">
                <a:solidFill>
                  <a:schemeClr val="tx1"/>
                </a:solidFill>
                <a:latin typeface="Arial" panose="020B0604020202020204" pitchFamily="34" charset="0"/>
              </a:defRPr>
            </a:lvl3pPr>
            <a:lvl4pPr marL="1651000" indent="-228600" defTabSz="733425">
              <a:spcBef>
                <a:spcPct val="20000"/>
              </a:spcBef>
              <a:buClr>
                <a:schemeClr val="hlink"/>
              </a:buClr>
              <a:buSzPct val="100000"/>
              <a:buFont typeface="Monotype Sorts" pitchFamily="2" charset="2"/>
              <a:buChar char="‡"/>
              <a:defRPr sz="2400" b="1">
                <a:solidFill>
                  <a:schemeClr val="tx1"/>
                </a:solidFill>
                <a:latin typeface="Arial" panose="020B0604020202020204" pitchFamily="34" charset="0"/>
              </a:defRPr>
            </a:lvl4pPr>
            <a:lvl5pPr marL="2200275" indent="-228600" defTabSz="733425">
              <a:spcBef>
                <a:spcPct val="20000"/>
              </a:spcBef>
              <a:buClr>
                <a:schemeClr val="hlink"/>
              </a:buClr>
              <a:buSzPct val="100000"/>
              <a:buFont typeface="Monotype Sorts" pitchFamily="2" charset="2"/>
              <a:buChar char="‡"/>
              <a:defRPr sz="2400" b="1">
                <a:solidFill>
                  <a:schemeClr val="tx1"/>
                </a:solidFill>
                <a:latin typeface="Arial" panose="020B0604020202020204" pitchFamily="34" charset="0"/>
              </a:defRPr>
            </a:lvl5pPr>
            <a:lvl6pPr marL="2657475" indent="-228600" defTabSz="733425"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6pPr>
            <a:lvl7pPr marL="3114675" indent="-228600" defTabSz="733425"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7pPr>
            <a:lvl8pPr marL="3571875" indent="-228600" defTabSz="733425"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8pPr>
            <a:lvl9pPr marL="4029075" indent="-228600" defTabSz="733425"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9pPr>
          </a:lstStyle>
          <a:p>
            <a:pPr>
              <a:spcBef>
                <a:spcPct val="0"/>
              </a:spcBef>
              <a:buClrTx/>
              <a:buSzTx/>
              <a:buFontTx/>
              <a:buNone/>
            </a:pPr>
            <a:r>
              <a:rPr lang="es-AR" altLang="en-US" sz="1900">
                <a:latin typeface="Century Gothic" panose="020B0502020202020204" pitchFamily="34" charset="0"/>
              </a:rPr>
              <a:t>RIGHTS</a:t>
            </a:r>
            <a:endParaRPr lang="es-ES" altLang="en-US" sz="1900">
              <a:latin typeface="Century Gothic" panose="020B0502020202020204" pitchFamily="34" charset="0"/>
            </a:endParaRPr>
          </a:p>
        </p:txBody>
      </p:sp>
      <p:sp>
        <p:nvSpPr>
          <p:cNvPr id="40970" name="Rectangle 10">
            <a:extLst>
              <a:ext uri="{FF2B5EF4-FFF2-40B4-BE49-F238E27FC236}">
                <a16:creationId xmlns:a16="http://schemas.microsoft.com/office/drawing/2014/main" id="{3AC19732-5062-D86A-FE13-D9C1015586AD}"/>
              </a:ext>
            </a:extLst>
          </p:cNvPr>
          <p:cNvSpPr>
            <a:spLocks noChangeArrowheads="1"/>
          </p:cNvSpPr>
          <p:nvPr/>
        </p:nvSpPr>
        <p:spPr bwMode="auto">
          <a:xfrm>
            <a:off x="6799263" y="4635500"/>
            <a:ext cx="1280800" cy="38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lvl1pPr defTabSz="733425">
              <a:spcBef>
                <a:spcPct val="20000"/>
              </a:spcBef>
              <a:buClr>
                <a:schemeClr val="hlink"/>
              </a:buClr>
              <a:buSzPct val="75000"/>
              <a:buFont typeface="Monotype Sorts" pitchFamily="2" charset="2"/>
              <a:buChar char="u"/>
              <a:defRPr sz="2800" b="1">
                <a:solidFill>
                  <a:schemeClr val="tx1"/>
                </a:solidFill>
                <a:latin typeface="Arial" panose="020B0604020202020204" pitchFamily="34" charset="0"/>
              </a:defRPr>
            </a:lvl1pPr>
            <a:lvl2pPr marL="550863" indent="-285750" defTabSz="733425">
              <a:spcBef>
                <a:spcPct val="20000"/>
              </a:spcBef>
              <a:buClr>
                <a:schemeClr val="hlink"/>
              </a:buClr>
              <a:buSzPct val="100000"/>
              <a:buFont typeface="Monotype Sorts" pitchFamily="2" charset="2"/>
              <a:buChar char="w"/>
              <a:defRPr sz="2400" b="1">
                <a:solidFill>
                  <a:schemeClr val="tx1"/>
                </a:solidFill>
                <a:latin typeface="Arial" panose="020B0604020202020204" pitchFamily="34" charset="0"/>
              </a:defRPr>
            </a:lvl2pPr>
            <a:lvl3pPr marL="1100138" indent="-228600" defTabSz="733425">
              <a:spcBef>
                <a:spcPct val="20000"/>
              </a:spcBef>
              <a:buClr>
                <a:schemeClr val="hlink"/>
              </a:buClr>
              <a:buSzPct val="64000"/>
              <a:buFont typeface="Monotype Sorts" pitchFamily="2" charset="2"/>
              <a:buChar char="‡"/>
              <a:defRPr sz="2400" b="1">
                <a:solidFill>
                  <a:schemeClr val="tx1"/>
                </a:solidFill>
                <a:latin typeface="Arial" panose="020B0604020202020204" pitchFamily="34" charset="0"/>
              </a:defRPr>
            </a:lvl3pPr>
            <a:lvl4pPr marL="1651000" indent="-228600" defTabSz="733425">
              <a:spcBef>
                <a:spcPct val="20000"/>
              </a:spcBef>
              <a:buClr>
                <a:schemeClr val="hlink"/>
              </a:buClr>
              <a:buSzPct val="100000"/>
              <a:buFont typeface="Monotype Sorts" pitchFamily="2" charset="2"/>
              <a:buChar char="‡"/>
              <a:defRPr sz="2400" b="1">
                <a:solidFill>
                  <a:schemeClr val="tx1"/>
                </a:solidFill>
                <a:latin typeface="Arial" panose="020B0604020202020204" pitchFamily="34" charset="0"/>
              </a:defRPr>
            </a:lvl4pPr>
            <a:lvl5pPr marL="2200275" indent="-228600" defTabSz="733425">
              <a:spcBef>
                <a:spcPct val="20000"/>
              </a:spcBef>
              <a:buClr>
                <a:schemeClr val="hlink"/>
              </a:buClr>
              <a:buSzPct val="100000"/>
              <a:buFont typeface="Monotype Sorts" pitchFamily="2" charset="2"/>
              <a:buChar char="‡"/>
              <a:defRPr sz="2400" b="1">
                <a:solidFill>
                  <a:schemeClr val="tx1"/>
                </a:solidFill>
                <a:latin typeface="Arial" panose="020B0604020202020204" pitchFamily="34" charset="0"/>
              </a:defRPr>
            </a:lvl5pPr>
            <a:lvl6pPr marL="2657475" indent="-228600" defTabSz="733425"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6pPr>
            <a:lvl7pPr marL="3114675" indent="-228600" defTabSz="733425"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7pPr>
            <a:lvl8pPr marL="3571875" indent="-228600" defTabSz="733425"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8pPr>
            <a:lvl9pPr marL="4029075" indent="-228600" defTabSz="733425"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9pPr>
          </a:lstStyle>
          <a:p>
            <a:pPr>
              <a:spcBef>
                <a:spcPct val="0"/>
              </a:spcBef>
              <a:buClrTx/>
              <a:buSzTx/>
              <a:buFontTx/>
              <a:buNone/>
            </a:pPr>
            <a:r>
              <a:rPr lang="es-ES" altLang="en-US" sz="1900">
                <a:latin typeface="Century Gothic" panose="020B0502020202020204" pitchFamily="34" charset="0"/>
              </a:rPr>
              <a:t>INTERESTS</a:t>
            </a:r>
          </a:p>
        </p:txBody>
      </p:sp>
      <p:sp>
        <p:nvSpPr>
          <p:cNvPr id="40971" name="Rectangle 11">
            <a:extLst>
              <a:ext uri="{FF2B5EF4-FFF2-40B4-BE49-F238E27FC236}">
                <a16:creationId xmlns:a16="http://schemas.microsoft.com/office/drawing/2014/main" id="{6E4B28C5-411F-DF85-8E73-8840CE7B5BCE}"/>
              </a:ext>
            </a:extLst>
          </p:cNvPr>
          <p:cNvSpPr>
            <a:spLocks noChangeArrowheads="1"/>
          </p:cNvSpPr>
          <p:nvPr/>
        </p:nvSpPr>
        <p:spPr bwMode="auto">
          <a:xfrm>
            <a:off x="3333750" y="2352675"/>
            <a:ext cx="2668588" cy="38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8900" tIns="44450" rIns="88900" bIns="44450">
            <a:spAutoFit/>
          </a:bodyPr>
          <a:lstStyle>
            <a:lvl1pPr defTabSz="733425">
              <a:spcBef>
                <a:spcPct val="20000"/>
              </a:spcBef>
              <a:buClr>
                <a:schemeClr val="hlink"/>
              </a:buClr>
              <a:buSzPct val="75000"/>
              <a:buFont typeface="Monotype Sorts" pitchFamily="2" charset="2"/>
              <a:buChar char="u"/>
              <a:defRPr sz="2800" b="1">
                <a:solidFill>
                  <a:schemeClr val="tx1"/>
                </a:solidFill>
                <a:latin typeface="Arial" panose="020B0604020202020204" pitchFamily="34" charset="0"/>
              </a:defRPr>
            </a:lvl1pPr>
            <a:lvl2pPr marL="550863" indent="-285750" defTabSz="733425">
              <a:spcBef>
                <a:spcPct val="20000"/>
              </a:spcBef>
              <a:buClr>
                <a:schemeClr val="hlink"/>
              </a:buClr>
              <a:buSzPct val="100000"/>
              <a:buFont typeface="Monotype Sorts" pitchFamily="2" charset="2"/>
              <a:buChar char="w"/>
              <a:defRPr sz="2400" b="1">
                <a:solidFill>
                  <a:schemeClr val="tx1"/>
                </a:solidFill>
                <a:latin typeface="Arial" panose="020B0604020202020204" pitchFamily="34" charset="0"/>
              </a:defRPr>
            </a:lvl2pPr>
            <a:lvl3pPr marL="1100138" indent="-228600" defTabSz="733425">
              <a:spcBef>
                <a:spcPct val="20000"/>
              </a:spcBef>
              <a:buClr>
                <a:schemeClr val="hlink"/>
              </a:buClr>
              <a:buSzPct val="64000"/>
              <a:buFont typeface="Monotype Sorts" pitchFamily="2" charset="2"/>
              <a:buChar char="‡"/>
              <a:defRPr sz="2400" b="1">
                <a:solidFill>
                  <a:schemeClr val="tx1"/>
                </a:solidFill>
                <a:latin typeface="Arial" panose="020B0604020202020204" pitchFamily="34" charset="0"/>
              </a:defRPr>
            </a:lvl3pPr>
            <a:lvl4pPr marL="1651000" indent="-228600" defTabSz="733425">
              <a:spcBef>
                <a:spcPct val="20000"/>
              </a:spcBef>
              <a:buClr>
                <a:schemeClr val="hlink"/>
              </a:buClr>
              <a:buSzPct val="100000"/>
              <a:buFont typeface="Monotype Sorts" pitchFamily="2" charset="2"/>
              <a:buChar char="‡"/>
              <a:defRPr sz="2400" b="1">
                <a:solidFill>
                  <a:schemeClr val="tx1"/>
                </a:solidFill>
                <a:latin typeface="Arial" panose="020B0604020202020204" pitchFamily="34" charset="0"/>
              </a:defRPr>
            </a:lvl4pPr>
            <a:lvl5pPr marL="2200275" indent="-228600" defTabSz="733425">
              <a:spcBef>
                <a:spcPct val="20000"/>
              </a:spcBef>
              <a:buClr>
                <a:schemeClr val="hlink"/>
              </a:buClr>
              <a:buSzPct val="100000"/>
              <a:buFont typeface="Monotype Sorts" pitchFamily="2" charset="2"/>
              <a:buChar char="‡"/>
              <a:defRPr sz="2400" b="1">
                <a:solidFill>
                  <a:schemeClr val="tx1"/>
                </a:solidFill>
                <a:latin typeface="Arial" panose="020B0604020202020204" pitchFamily="34" charset="0"/>
              </a:defRPr>
            </a:lvl5pPr>
            <a:lvl6pPr marL="2657475" indent="-228600" defTabSz="733425"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6pPr>
            <a:lvl7pPr marL="3114675" indent="-228600" defTabSz="733425"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7pPr>
            <a:lvl8pPr marL="3571875" indent="-228600" defTabSz="733425"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8pPr>
            <a:lvl9pPr marL="4029075" indent="-228600" defTabSz="733425"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9pPr>
          </a:lstStyle>
          <a:p>
            <a:pPr>
              <a:spcBef>
                <a:spcPct val="0"/>
              </a:spcBef>
              <a:buClrTx/>
              <a:buSzTx/>
              <a:buFontTx/>
              <a:buNone/>
            </a:pPr>
            <a:r>
              <a:rPr lang="es-ES" altLang="en-US" sz="1900">
                <a:solidFill>
                  <a:schemeClr val="bg1"/>
                </a:solidFill>
                <a:latin typeface="Century Gothic" panose="020B0502020202020204" pitchFamily="34" charset="0"/>
              </a:rPr>
              <a:t>         </a:t>
            </a:r>
            <a:r>
              <a:rPr lang="es-ES" altLang="en-US" sz="1900">
                <a:latin typeface="Century Gothic" panose="020B0502020202020204" pitchFamily="34" charset="0"/>
              </a:rPr>
              <a:t>  POWER</a:t>
            </a:r>
          </a:p>
        </p:txBody>
      </p:sp>
      <p:sp>
        <p:nvSpPr>
          <p:cNvPr id="40972" name="Rectangle 12">
            <a:extLst>
              <a:ext uri="{FF2B5EF4-FFF2-40B4-BE49-F238E27FC236}">
                <a16:creationId xmlns:a16="http://schemas.microsoft.com/office/drawing/2014/main" id="{35BC03A2-B826-A1A7-8B8C-B62439C30377}"/>
              </a:ext>
            </a:extLst>
          </p:cNvPr>
          <p:cNvSpPr>
            <a:spLocks noChangeArrowheads="1"/>
          </p:cNvSpPr>
          <p:nvPr/>
        </p:nvSpPr>
        <p:spPr bwMode="auto">
          <a:xfrm>
            <a:off x="4151314" y="3141663"/>
            <a:ext cx="989053" cy="38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lvl1pPr defTabSz="733425">
              <a:spcBef>
                <a:spcPct val="20000"/>
              </a:spcBef>
              <a:buClr>
                <a:schemeClr val="hlink"/>
              </a:buClr>
              <a:buSzPct val="75000"/>
              <a:buFont typeface="Monotype Sorts" pitchFamily="2" charset="2"/>
              <a:buChar char="u"/>
              <a:defRPr sz="2800" b="1">
                <a:solidFill>
                  <a:schemeClr val="tx1"/>
                </a:solidFill>
                <a:latin typeface="Arial" panose="020B0604020202020204" pitchFamily="34" charset="0"/>
              </a:defRPr>
            </a:lvl1pPr>
            <a:lvl2pPr marL="550863" indent="-285750" defTabSz="733425">
              <a:spcBef>
                <a:spcPct val="20000"/>
              </a:spcBef>
              <a:buClr>
                <a:schemeClr val="hlink"/>
              </a:buClr>
              <a:buSzPct val="100000"/>
              <a:buFont typeface="Monotype Sorts" pitchFamily="2" charset="2"/>
              <a:buChar char="w"/>
              <a:defRPr sz="2400" b="1">
                <a:solidFill>
                  <a:schemeClr val="tx1"/>
                </a:solidFill>
                <a:latin typeface="Arial" panose="020B0604020202020204" pitchFamily="34" charset="0"/>
              </a:defRPr>
            </a:lvl2pPr>
            <a:lvl3pPr marL="1100138" indent="-228600" defTabSz="733425">
              <a:spcBef>
                <a:spcPct val="20000"/>
              </a:spcBef>
              <a:buClr>
                <a:schemeClr val="hlink"/>
              </a:buClr>
              <a:buSzPct val="64000"/>
              <a:buFont typeface="Monotype Sorts" pitchFamily="2" charset="2"/>
              <a:buChar char="‡"/>
              <a:defRPr sz="2400" b="1">
                <a:solidFill>
                  <a:schemeClr val="tx1"/>
                </a:solidFill>
                <a:latin typeface="Arial" panose="020B0604020202020204" pitchFamily="34" charset="0"/>
              </a:defRPr>
            </a:lvl3pPr>
            <a:lvl4pPr marL="1651000" indent="-228600" defTabSz="733425">
              <a:spcBef>
                <a:spcPct val="20000"/>
              </a:spcBef>
              <a:buClr>
                <a:schemeClr val="hlink"/>
              </a:buClr>
              <a:buSzPct val="100000"/>
              <a:buFont typeface="Monotype Sorts" pitchFamily="2" charset="2"/>
              <a:buChar char="‡"/>
              <a:defRPr sz="2400" b="1">
                <a:solidFill>
                  <a:schemeClr val="tx1"/>
                </a:solidFill>
                <a:latin typeface="Arial" panose="020B0604020202020204" pitchFamily="34" charset="0"/>
              </a:defRPr>
            </a:lvl4pPr>
            <a:lvl5pPr marL="2200275" indent="-228600" defTabSz="733425">
              <a:spcBef>
                <a:spcPct val="20000"/>
              </a:spcBef>
              <a:buClr>
                <a:schemeClr val="hlink"/>
              </a:buClr>
              <a:buSzPct val="100000"/>
              <a:buFont typeface="Monotype Sorts" pitchFamily="2" charset="2"/>
              <a:buChar char="‡"/>
              <a:defRPr sz="2400" b="1">
                <a:solidFill>
                  <a:schemeClr val="tx1"/>
                </a:solidFill>
                <a:latin typeface="Arial" panose="020B0604020202020204" pitchFamily="34" charset="0"/>
              </a:defRPr>
            </a:lvl5pPr>
            <a:lvl6pPr marL="2657475" indent="-228600" defTabSz="733425"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6pPr>
            <a:lvl7pPr marL="3114675" indent="-228600" defTabSz="733425"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7pPr>
            <a:lvl8pPr marL="3571875" indent="-228600" defTabSz="733425"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8pPr>
            <a:lvl9pPr marL="4029075" indent="-228600" defTabSz="733425"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9pPr>
          </a:lstStyle>
          <a:p>
            <a:pPr>
              <a:spcBef>
                <a:spcPct val="0"/>
              </a:spcBef>
              <a:buClrTx/>
              <a:buSzTx/>
              <a:buFontTx/>
              <a:buNone/>
            </a:pPr>
            <a:r>
              <a:rPr lang="es-AR" altLang="en-US" sz="1900">
                <a:latin typeface="Century Gothic" panose="020B0502020202020204" pitchFamily="34" charset="0"/>
              </a:rPr>
              <a:t>RIGHTS</a:t>
            </a:r>
            <a:endParaRPr lang="es-ES" altLang="en-US" sz="1900">
              <a:latin typeface="Century Gothic" panose="020B0502020202020204" pitchFamily="34" charset="0"/>
            </a:endParaRPr>
          </a:p>
        </p:txBody>
      </p:sp>
      <p:sp>
        <p:nvSpPr>
          <p:cNvPr id="40973" name="Rectangle 13">
            <a:extLst>
              <a:ext uri="{FF2B5EF4-FFF2-40B4-BE49-F238E27FC236}">
                <a16:creationId xmlns:a16="http://schemas.microsoft.com/office/drawing/2014/main" id="{979981A2-CFF5-5A86-F431-946A5BE0C5D0}"/>
              </a:ext>
            </a:extLst>
          </p:cNvPr>
          <p:cNvSpPr>
            <a:spLocks noChangeArrowheads="1"/>
          </p:cNvSpPr>
          <p:nvPr/>
        </p:nvSpPr>
        <p:spPr bwMode="auto">
          <a:xfrm>
            <a:off x="3951288" y="3887789"/>
            <a:ext cx="1223092" cy="366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lvl1pPr defTabSz="733425">
              <a:spcBef>
                <a:spcPct val="20000"/>
              </a:spcBef>
              <a:buClr>
                <a:schemeClr val="hlink"/>
              </a:buClr>
              <a:buSzPct val="75000"/>
              <a:buFont typeface="Monotype Sorts" pitchFamily="2" charset="2"/>
              <a:buChar char="u"/>
              <a:defRPr sz="2800" b="1">
                <a:solidFill>
                  <a:schemeClr val="tx1"/>
                </a:solidFill>
                <a:latin typeface="Arial" panose="020B0604020202020204" pitchFamily="34" charset="0"/>
              </a:defRPr>
            </a:lvl1pPr>
            <a:lvl2pPr marL="550863" indent="-285750" defTabSz="733425">
              <a:spcBef>
                <a:spcPct val="20000"/>
              </a:spcBef>
              <a:buClr>
                <a:schemeClr val="hlink"/>
              </a:buClr>
              <a:buSzPct val="100000"/>
              <a:buFont typeface="Monotype Sorts" pitchFamily="2" charset="2"/>
              <a:buChar char="w"/>
              <a:defRPr sz="2400" b="1">
                <a:solidFill>
                  <a:schemeClr val="tx1"/>
                </a:solidFill>
                <a:latin typeface="Arial" panose="020B0604020202020204" pitchFamily="34" charset="0"/>
              </a:defRPr>
            </a:lvl2pPr>
            <a:lvl3pPr marL="1100138" indent="-228600" defTabSz="733425">
              <a:spcBef>
                <a:spcPct val="20000"/>
              </a:spcBef>
              <a:buClr>
                <a:schemeClr val="hlink"/>
              </a:buClr>
              <a:buSzPct val="64000"/>
              <a:buFont typeface="Monotype Sorts" pitchFamily="2" charset="2"/>
              <a:buChar char="‡"/>
              <a:defRPr sz="2400" b="1">
                <a:solidFill>
                  <a:schemeClr val="tx1"/>
                </a:solidFill>
                <a:latin typeface="Arial" panose="020B0604020202020204" pitchFamily="34" charset="0"/>
              </a:defRPr>
            </a:lvl3pPr>
            <a:lvl4pPr marL="1651000" indent="-228600" defTabSz="733425">
              <a:spcBef>
                <a:spcPct val="20000"/>
              </a:spcBef>
              <a:buClr>
                <a:schemeClr val="hlink"/>
              </a:buClr>
              <a:buSzPct val="100000"/>
              <a:buFont typeface="Monotype Sorts" pitchFamily="2" charset="2"/>
              <a:buChar char="‡"/>
              <a:defRPr sz="2400" b="1">
                <a:solidFill>
                  <a:schemeClr val="tx1"/>
                </a:solidFill>
                <a:latin typeface="Arial" panose="020B0604020202020204" pitchFamily="34" charset="0"/>
              </a:defRPr>
            </a:lvl4pPr>
            <a:lvl5pPr marL="2200275" indent="-228600" defTabSz="733425">
              <a:spcBef>
                <a:spcPct val="20000"/>
              </a:spcBef>
              <a:buClr>
                <a:schemeClr val="hlink"/>
              </a:buClr>
              <a:buSzPct val="100000"/>
              <a:buFont typeface="Monotype Sorts" pitchFamily="2" charset="2"/>
              <a:buChar char="‡"/>
              <a:defRPr sz="2400" b="1">
                <a:solidFill>
                  <a:schemeClr val="tx1"/>
                </a:solidFill>
                <a:latin typeface="Arial" panose="020B0604020202020204" pitchFamily="34" charset="0"/>
              </a:defRPr>
            </a:lvl5pPr>
            <a:lvl6pPr marL="2657475" indent="-228600" defTabSz="733425"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6pPr>
            <a:lvl7pPr marL="3114675" indent="-228600" defTabSz="733425"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7pPr>
            <a:lvl8pPr marL="3571875" indent="-228600" defTabSz="733425"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8pPr>
            <a:lvl9pPr marL="4029075" indent="-228600" defTabSz="733425" eaLnBrk="0" fontAlgn="base" hangingPunct="0">
              <a:spcBef>
                <a:spcPct val="20000"/>
              </a:spcBef>
              <a:spcAft>
                <a:spcPct val="0"/>
              </a:spcAft>
              <a:buClr>
                <a:schemeClr val="hlink"/>
              </a:buClr>
              <a:buSzPct val="100000"/>
              <a:buFont typeface="Monotype Sorts" pitchFamily="2" charset="2"/>
              <a:buChar char="‡"/>
              <a:defRPr sz="2400" b="1">
                <a:solidFill>
                  <a:schemeClr val="tx1"/>
                </a:solidFill>
                <a:latin typeface="Arial" panose="020B0604020202020204" pitchFamily="34" charset="0"/>
              </a:defRPr>
            </a:lvl9pPr>
          </a:lstStyle>
          <a:p>
            <a:pPr>
              <a:spcBef>
                <a:spcPct val="0"/>
              </a:spcBef>
              <a:buClrTx/>
              <a:buSzTx/>
              <a:buFontTx/>
              <a:buNone/>
            </a:pPr>
            <a:r>
              <a:rPr lang="es-ES" altLang="en-US" sz="1800">
                <a:latin typeface="Century Gothic" panose="020B0502020202020204" pitchFamily="34" charset="0"/>
              </a:rPr>
              <a:t>INTERESTS</a:t>
            </a:r>
          </a:p>
        </p:txBody>
      </p:sp>
      <p:sp>
        <p:nvSpPr>
          <p:cNvPr id="40974" name="Line 14">
            <a:extLst>
              <a:ext uri="{FF2B5EF4-FFF2-40B4-BE49-F238E27FC236}">
                <a16:creationId xmlns:a16="http://schemas.microsoft.com/office/drawing/2014/main" id="{D2275C1F-F68E-D2BF-A72B-81AAB929128B}"/>
              </a:ext>
            </a:extLst>
          </p:cNvPr>
          <p:cNvSpPr>
            <a:spLocks noChangeShapeType="1"/>
          </p:cNvSpPr>
          <p:nvPr/>
        </p:nvSpPr>
        <p:spPr bwMode="auto">
          <a:xfrm>
            <a:off x="3124200" y="2895600"/>
            <a:ext cx="281940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75" name="Line 15">
            <a:extLst>
              <a:ext uri="{FF2B5EF4-FFF2-40B4-BE49-F238E27FC236}">
                <a16:creationId xmlns:a16="http://schemas.microsoft.com/office/drawing/2014/main" id="{E9DD6BAA-5E28-6B34-8A45-FA919E5F417D}"/>
              </a:ext>
            </a:extLst>
          </p:cNvPr>
          <p:cNvSpPr>
            <a:spLocks noChangeShapeType="1"/>
          </p:cNvSpPr>
          <p:nvPr/>
        </p:nvSpPr>
        <p:spPr bwMode="auto">
          <a:xfrm>
            <a:off x="3657600" y="3733800"/>
            <a:ext cx="175260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76" name="Line 16">
            <a:extLst>
              <a:ext uri="{FF2B5EF4-FFF2-40B4-BE49-F238E27FC236}">
                <a16:creationId xmlns:a16="http://schemas.microsoft.com/office/drawing/2014/main" id="{05047F23-C015-A7FB-F14B-A0934998BBFF}"/>
              </a:ext>
            </a:extLst>
          </p:cNvPr>
          <p:cNvSpPr>
            <a:spLocks noChangeShapeType="1"/>
          </p:cNvSpPr>
          <p:nvPr/>
        </p:nvSpPr>
        <p:spPr bwMode="auto">
          <a:xfrm>
            <a:off x="6705600" y="3505200"/>
            <a:ext cx="144780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977" name="Line 17">
            <a:extLst>
              <a:ext uri="{FF2B5EF4-FFF2-40B4-BE49-F238E27FC236}">
                <a16:creationId xmlns:a16="http://schemas.microsoft.com/office/drawing/2014/main" id="{729632F3-5AF9-1174-2E3C-F63C01B1E1EC}"/>
              </a:ext>
            </a:extLst>
          </p:cNvPr>
          <p:cNvSpPr>
            <a:spLocks noChangeShapeType="1"/>
          </p:cNvSpPr>
          <p:nvPr/>
        </p:nvSpPr>
        <p:spPr bwMode="auto">
          <a:xfrm>
            <a:off x="6172200" y="4419600"/>
            <a:ext cx="2514600"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strips dir="ld"/>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CD3801D4-D35A-02EC-5814-56F53BE52A61}"/>
              </a:ext>
            </a:extLst>
          </p:cNvPr>
          <p:cNvSpPr>
            <a:spLocks noGrp="1"/>
          </p:cNvSpPr>
          <p:nvPr>
            <p:ph type="title"/>
          </p:nvPr>
        </p:nvSpPr>
        <p:spPr>
          <a:xfrm>
            <a:off x="841246" y="673770"/>
            <a:ext cx="3644489" cy="2414488"/>
          </a:xfrm>
        </p:spPr>
        <p:txBody>
          <a:bodyPr anchor="t">
            <a:normAutofit/>
          </a:bodyPr>
          <a:lstStyle/>
          <a:p>
            <a:r>
              <a:rPr lang="en-US" sz="5400" b="1">
                <a:solidFill>
                  <a:srgbClr val="FFFFFF"/>
                </a:solidFill>
              </a:rPr>
              <a:t>Julian’s Definition of Conflict</a:t>
            </a:r>
          </a:p>
        </p:txBody>
      </p:sp>
      <p:sp>
        <p:nvSpPr>
          <p:cNvPr id="3" name="Content Placeholder 2">
            <a:extLst>
              <a:ext uri="{FF2B5EF4-FFF2-40B4-BE49-F238E27FC236}">
                <a16:creationId xmlns:a16="http://schemas.microsoft.com/office/drawing/2014/main" id="{A3340F45-620D-0FAF-0C75-C441DCB5B9E9}"/>
              </a:ext>
            </a:extLst>
          </p:cNvPr>
          <p:cNvSpPr>
            <a:spLocks noGrp="1"/>
          </p:cNvSpPr>
          <p:nvPr>
            <p:ph idx="1"/>
          </p:nvPr>
        </p:nvSpPr>
        <p:spPr>
          <a:xfrm>
            <a:off x="6095999" y="882315"/>
            <a:ext cx="5254754" cy="5294647"/>
          </a:xfrm>
        </p:spPr>
        <p:txBody>
          <a:bodyPr>
            <a:normAutofit/>
          </a:bodyPr>
          <a:lstStyle/>
          <a:p>
            <a:pPr marL="0" indent="0">
              <a:buNone/>
            </a:pPr>
            <a:r>
              <a:rPr lang="en-US" altLang="en-US" sz="4000" dirty="0">
                <a:latin typeface="Verdana" panose="020B0604030504040204" pitchFamily="34" charset="0"/>
                <a:cs typeface="Arial" panose="020B0604020202020204" pitchFamily="34" charset="0"/>
              </a:rPr>
              <a:t>Disagreement between two or more interdependent parties who act based on perceived incompatibility of their objectives.</a:t>
            </a:r>
            <a:endParaRPr lang="en-US" sz="4000" dirty="0"/>
          </a:p>
        </p:txBody>
      </p:sp>
    </p:spTree>
    <p:extLst>
      <p:ext uri="{BB962C8B-B14F-4D97-AF65-F5344CB8AC3E}">
        <p14:creationId xmlns:p14="http://schemas.microsoft.com/office/powerpoint/2010/main" val="29934943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634E63-0ACD-BE6B-00C0-FF06948CC8C0}"/>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kern="1200">
                <a:solidFill>
                  <a:schemeClr val="tx1"/>
                </a:solidFill>
                <a:latin typeface="+mj-lt"/>
                <a:ea typeface="+mj-ea"/>
                <a:cs typeface="+mj-cs"/>
              </a:rPr>
              <a:t>Continuum exercise</a:t>
            </a:r>
          </a:p>
        </p:txBody>
      </p:sp>
      <p:sp>
        <p:nvSpPr>
          <p:cNvPr id="9"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237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5064" name="Rectangle 45063">
            <a:extLst>
              <a:ext uri="{FF2B5EF4-FFF2-40B4-BE49-F238E27FC236}">
                <a16:creationId xmlns:a16="http://schemas.microsoft.com/office/drawing/2014/main" id="{BCED4D40-4B67-4331-AC48-79B82B4A47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059" name="Rectangle 3">
            <a:extLst>
              <a:ext uri="{FF2B5EF4-FFF2-40B4-BE49-F238E27FC236}">
                <a16:creationId xmlns:a16="http://schemas.microsoft.com/office/drawing/2014/main" id="{F5E1DBAB-D6D0-A21D-25A7-45C620F75F36}"/>
              </a:ext>
            </a:extLst>
          </p:cNvPr>
          <p:cNvSpPr>
            <a:spLocks noChangeArrowheads="1"/>
          </p:cNvSpPr>
          <p:nvPr/>
        </p:nvSpPr>
        <p:spPr bwMode="auto">
          <a:xfrm>
            <a:off x="638881" y="417576"/>
            <a:ext cx="10909640" cy="1249394"/>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nSpc>
                <a:spcPct val="90000"/>
              </a:lnSpc>
              <a:spcBef>
                <a:spcPct val="0"/>
              </a:spcBef>
              <a:spcAft>
                <a:spcPts val="600"/>
              </a:spcAft>
            </a:pPr>
            <a:r>
              <a:rPr lang="en-US" altLang="en-US" sz="6600" kern="1200">
                <a:solidFill>
                  <a:schemeClr val="tx1"/>
                </a:solidFill>
                <a:latin typeface="+mj-lt"/>
                <a:ea typeface="+mj-ea"/>
                <a:cs typeface="+mj-cs"/>
              </a:rPr>
              <a:t>Conflict Resolution Methods</a:t>
            </a:r>
          </a:p>
        </p:txBody>
      </p:sp>
      <p:sp>
        <p:nvSpPr>
          <p:cNvPr id="45066" name="sketch line">
            <a:extLst>
              <a:ext uri="{FF2B5EF4-FFF2-40B4-BE49-F238E27FC236}">
                <a16:creationId xmlns:a16="http://schemas.microsoft.com/office/drawing/2014/main" id="{670CEDEF-4F34-412E-84EE-329C1E936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1733454"/>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058" name="Picture 2">
            <a:extLst>
              <a:ext uri="{FF2B5EF4-FFF2-40B4-BE49-F238E27FC236}">
                <a16:creationId xmlns:a16="http://schemas.microsoft.com/office/drawing/2014/main" id="{1BCF559C-9034-6A2C-A3E2-51B6D46AEB1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0040" y="2679882"/>
            <a:ext cx="11548872" cy="34935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a:extLst>
              <a:ext uri="{FF2B5EF4-FFF2-40B4-BE49-F238E27FC236}">
                <a16:creationId xmlns:a16="http://schemas.microsoft.com/office/drawing/2014/main" id="{1C799491-978E-0D75-F8E8-2F7D3706E7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381000"/>
            <a:ext cx="8686800" cy="263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3">
            <a:extLst>
              <a:ext uri="{FF2B5EF4-FFF2-40B4-BE49-F238E27FC236}">
                <a16:creationId xmlns:a16="http://schemas.microsoft.com/office/drawing/2014/main" id="{ED82BC13-648A-0201-9D0C-0227A4C89C36}"/>
              </a:ext>
            </a:extLst>
          </p:cNvPr>
          <p:cNvSpPr>
            <a:spLocks noChangeArrowheads="1"/>
          </p:cNvSpPr>
          <p:nvPr/>
        </p:nvSpPr>
        <p:spPr bwMode="auto">
          <a:xfrm>
            <a:off x="2438400" y="-3810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r>
              <a:rPr lang="fr-CA" altLang="en-US" sz="2800">
                <a:solidFill>
                  <a:srgbClr val="FFFFCC"/>
                </a:solidFill>
                <a:latin typeface="Arial" panose="020B0604020202020204" pitchFamily="34" charset="0"/>
              </a:rPr>
              <a:t>Conflict Resolution Continuum</a:t>
            </a:r>
          </a:p>
        </p:txBody>
      </p:sp>
      <p:sp>
        <p:nvSpPr>
          <p:cNvPr id="53252" name="Text Box 4">
            <a:extLst>
              <a:ext uri="{FF2B5EF4-FFF2-40B4-BE49-F238E27FC236}">
                <a16:creationId xmlns:a16="http://schemas.microsoft.com/office/drawing/2014/main" id="{1D694078-BBFA-B145-5A80-BE04E1F88632}"/>
              </a:ext>
            </a:extLst>
          </p:cNvPr>
          <p:cNvSpPr txBox="1">
            <a:spLocks noChangeArrowheads="1"/>
          </p:cNvSpPr>
          <p:nvPr/>
        </p:nvSpPr>
        <p:spPr bwMode="auto">
          <a:xfrm>
            <a:off x="3657601" y="1066800"/>
            <a:ext cx="184731"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endParaRPr lang="en-US" altLang="en-US">
              <a:solidFill>
                <a:srgbClr val="FFFFCC"/>
              </a:solidFill>
            </a:endParaRPr>
          </a:p>
          <a:p>
            <a:pPr algn="l" eaLnBrk="1" hangingPunct="1"/>
            <a:endParaRPr lang="en-US" altLang="en-US" b="1">
              <a:solidFill>
                <a:schemeClr val="tx2"/>
              </a:solidFill>
            </a:endParaRPr>
          </a:p>
          <a:p>
            <a:pPr algn="l" eaLnBrk="1" hangingPunct="1"/>
            <a:endParaRPr lang="en-US" altLang="en-US" b="1">
              <a:solidFill>
                <a:schemeClr val="tx2"/>
              </a:solidFill>
            </a:endParaRPr>
          </a:p>
          <a:p>
            <a:pPr algn="l" eaLnBrk="1" hangingPunct="1"/>
            <a:endParaRPr lang="en-US" altLang="en-US" b="1">
              <a:solidFill>
                <a:schemeClr val="tx2"/>
              </a:solidFill>
            </a:endParaRPr>
          </a:p>
          <a:p>
            <a:pPr algn="l" eaLnBrk="1" hangingPunct="1"/>
            <a:endParaRPr lang="en-US" altLang="en-US" b="1">
              <a:solidFill>
                <a:schemeClr val="tx2"/>
              </a:solidFill>
            </a:endParaRPr>
          </a:p>
          <a:p>
            <a:pPr algn="l" eaLnBrk="1" hangingPunct="1"/>
            <a:endParaRPr lang="en-US" altLang="en-US" b="1">
              <a:solidFill>
                <a:schemeClr val="tx2"/>
              </a:solidFill>
            </a:endParaRPr>
          </a:p>
        </p:txBody>
      </p:sp>
      <p:sp>
        <p:nvSpPr>
          <p:cNvPr id="728069" name="AutoShape 5">
            <a:extLst>
              <a:ext uri="{FF2B5EF4-FFF2-40B4-BE49-F238E27FC236}">
                <a16:creationId xmlns:a16="http://schemas.microsoft.com/office/drawing/2014/main" id="{30BA11FC-ADC2-C080-3C7F-D5D6796773E9}"/>
              </a:ext>
            </a:extLst>
          </p:cNvPr>
          <p:cNvSpPr>
            <a:spLocks noChangeArrowheads="1"/>
          </p:cNvSpPr>
          <p:nvPr/>
        </p:nvSpPr>
        <p:spPr bwMode="auto">
          <a:xfrm>
            <a:off x="1752600" y="3048000"/>
            <a:ext cx="8724900" cy="609600"/>
          </a:xfrm>
          <a:prstGeom prst="rtTriangle">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r>
              <a:rPr lang="en-US" altLang="en-US" b="1"/>
              <a:t>Party’s control over solutions</a:t>
            </a:r>
          </a:p>
        </p:txBody>
      </p:sp>
      <p:sp>
        <p:nvSpPr>
          <p:cNvPr id="728070" name="AutoShape 6">
            <a:extLst>
              <a:ext uri="{FF2B5EF4-FFF2-40B4-BE49-F238E27FC236}">
                <a16:creationId xmlns:a16="http://schemas.microsoft.com/office/drawing/2014/main" id="{635372FC-957F-D420-DAFD-0D9230293C38}"/>
              </a:ext>
            </a:extLst>
          </p:cNvPr>
          <p:cNvSpPr>
            <a:spLocks noChangeArrowheads="1"/>
          </p:cNvSpPr>
          <p:nvPr/>
        </p:nvSpPr>
        <p:spPr bwMode="auto">
          <a:xfrm>
            <a:off x="1752600" y="3962400"/>
            <a:ext cx="8724900" cy="609600"/>
          </a:xfrm>
          <a:prstGeom prst="rtTriangl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r>
              <a:rPr lang="en-US" altLang="en-US" b="1"/>
              <a:t>Satisfaction level</a:t>
            </a:r>
          </a:p>
        </p:txBody>
      </p:sp>
      <p:sp>
        <p:nvSpPr>
          <p:cNvPr id="728071" name="AutoShape 7">
            <a:extLst>
              <a:ext uri="{FF2B5EF4-FFF2-40B4-BE49-F238E27FC236}">
                <a16:creationId xmlns:a16="http://schemas.microsoft.com/office/drawing/2014/main" id="{94C50EF3-7E53-7536-EBBC-439FC20D5148}"/>
              </a:ext>
            </a:extLst>
          </p:cNvPr>
          <p:cNvSpPr>
            <a:spLocks noChangeArrowheads="1"/>
          </p:cNvSpPr>
          <p:nvPr/>
        </p:nvSpPr>
        <p:spPr bwMode="auto">
          <a:xfrm>
            <a:off x="1752600" y="2133600"/>
            <a:ext cx="8724900" cy="609600"/>
          </a:xfrm>
          <a:prstGeom prst="rtTriangl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r>
              <a:rPr lang="en-US" altLang="en-US" b="1"/>
              <a:t>Voluntary participation</a:t>
            </a:r>
          </a:p>
        </p:txBody>
      </p:sp>
      <p:sp>
        <p:nvSpPr>
          <p:cNvPr id="728072" name="AutoShape 8">
            <a:extLst>
              <a:ext uri="{FF2B5EF4-FFF2-40B4-BE49-F238E27FC236}">
                <a16:creationId xmlns:a16="http://schemas.microsoft.com/office/drawing/2014/main" id="{9F22EB47-4D4C-12BE-4B4A-7186D6582569}"/>
              </a:ext>
            </a:extLst>
          </p:cNvPr>
          <p:cNvSpPr>
            <a:spLocks noChangeArrowheads="1"/>
          </p:cNvSpPr>
          <p:nvPr/>
        </p:nvSpPr>
        <p:spPr bwMode="auto">
          <a:xfrm>
            <a:off x="1752600" y="4876800"/>
            <a:ext cx="8724900" cy="609600"/>
          </a:xfrm>
          <a:prstGeom prst="rtTriangle">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r>
              <a:rPr lang="en-US" altLang="en-US" b="1"/>
              <a:t>Direct communication</a:t>
            </a:r>
          </a:p>
        </p:txBody>
      </p:sp>
      <p:sp>
        <p:nvSpPr>
          <p:cNvPr id="728073" name="AutoShape 9">
            <a:extLst>
              <a:ext uri="{FF2B5EF4-FFF2-40B4-BE49-F238E27FC236}">
                <a16:creationId xmlns:a16="http://schemas.microsoft.com/office/drawing/2014/main" id="{C9CA5A3E-4C4E-5BF7-ACE8-81B0060FCB75}"/>
              </a:ext>
            </a:extLst>
          </p:cNvPr>
          <p:cNvSpPr>
            <a:spLocks noChangeArrowheads="1"/>
          </p:cNvSpPr>
          <p:nvPr/>
        </p:nvSpPr>
        <p:spPr bwMode="auto">
          <a:xfrm flipH="1">
            <a:off x="1676400" y="1371600"/>
            <a:ext cx="7772401" cy="609600"/>
          </a:xfrm>
          <a:prstGeom prst="rtTriangle">
            <a:avLst/>
          </a:prstGeom>
          <a:solidFill>
            <a:srgbClr val="FF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r" eaLnBrk="1" hangingPunct="1"/>
            <a:r>
              <a:rPr lang="en-US" altLang="en-US" b="1"/>
              <a:t>Third party role</a:t>
            </a:r>
          </a:p>
        </p:txBody>
      </p:sp>
      <p:sp>
        <p:nvSpPr>
          <p:cNvPr id="728074" name="AutoShape 10">
            <a:extLst>
              <a:ext uri="{FF2B5EF4-FFF2-40B4-BE49-F238E27FC236}">
                <a16:creationId xmlns:a16="http://schemas.microsoft.com/office/drawing/2014/main" id="{FD25B229-8F8C-5F78-FAD9-2F7D923344E1}"/>
              </a:ext>
            </a:extLst>
          </p:cNvPr>
          <p:cNvSpPr>
            <a:spLocks noChangeArrowheads="1"/>
          </p:cNvSpPr>
          <p:nvPr/>
        </p:nvSpPr>
        <p:spPr bwMode="auto">
          <a:xfrm>
            <a:off x="1752600" y="5791200"/>
            <a:ext cx="8610600" cy="609600"/>
          </a:xfrm>
          <a:prstGeom prst="rtTriangl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r>
              <a:rPr lang="en-US" altLang="en-US" b="1"/>
              <a:t>Relationship between parties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728073"/>
                                        </p:tgtEl>
                                        <p:attrNameLst>
                                          <p:attrName>style.visibility</p:attrName>
                                        </p:attrNameLst>
                                      </p:cBhvr>
                                      <p:to>
                                        <p:strVal val="visible"/>
                                      </p:to>
                                    </p:set>
                                    <p:anim calcmode="lin" valueType="num">
                                      <p:cBhvr additive="base">
                                        <p:cTn id="7" dur="500" fill="hold"/>
                                        <p:tgtEl>
                                          <p:spTgt spid="728073"/>
                                        </p:tgtEl>
                                        <p:attrNameLst>
                                          <p:attrName>ppt_x</p:attrName>
                                        </p:attrNameLst>
                                      </p:cBhvr>
                                      <p:tavLst>
                                        <p:tav tm="0">
                                          <p:val>
                                            <p:strVal val="0-#ppt_w/2"/>
                                          </p:val>
                                        </p:tav>
                                        <p:tav tm="100000">
                                          <p:val>
                                            <p:strVal val="#ppt_x"/>
                                          </p:val>
                                        </p:tav>
                                      </p:tavLst>
                                    </p:anim>
                                    <p:anim calcmode="lin" valueType="num">
                                      <p:cBhvr additive="base">
                                        <p:cTn id="8" dur="500" fill="hold"/>
                                        <p:tgtEl>
                                          <p:spTgt spid="72807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728071"/>
                                        </p:tgtEl>
                                        <p:attrNameLst>
                                          <p:attrName>style.visibility</p:attrName>
                                        </p:attrNameLst>
                                      </p:cBhvr>
                                      <p:to>
                                        <p:strVal val="visible"/>
                                      </p:to>
                                    </p:set>
                                    <p:anim calcmode="lin" valueType="num">
                                      <p:cBhvr additive="base">
                                        <p:cTn id="13" dur="500" fill="hold"/>
                                        <p:tgtEl>
                                          <p:spTgt spid="728071"/>
                                        </p:tgtEl>
                                        <p:attrNameLst>
                                          <p:attrName>ppt_x</p:attrName>
                                        </p:attrNameLst>
                                      </p:cBhvr>
                                      <p:tavLst>
                                        <p:tav tm="0">
                                          <p:val>
                                            <p:strVal val="0-#ppt_w/2"/>
                                          </p:val>
                                        </p:tav>
                                        <p:tav tm="100000">
                                          <p:val>
                                            <p:strVal val="#ppt_x"/>
                                          </p:val>
                                        </p:tav>
                                      </p:tavLst>
                                    </p:anim>
                                    <p:anim calcmode="lin" valueType="num">
                                      <p:cBhvr additive="base">
                                        <p:cTn id="14" dur="500" fill="hold"/>
                                        <p:tgtEl>
                                          <p:spTgt spid="72807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728069"/>
                                        </p:tgtEl>
                                        <p:attrNameLst>
                                          <p:attrName>style.visibility</p:attrName>
                                        </p:attrNameLst>
                                      </p:cBhvr>
                                      <p:to>
                                        <p:strVal val="visible"/>
                                      </p:to>
                                    </p:set>
                                    <p:anim calcmode="lin" valueType="num">
                                      <p:cBhvr additive="base">
                                        <p:cTn id="19" dur="500" fill="hold"/>
                                        <p:tgtEl>
                                          <p:spTgt spid="728069"/>
                                        </p:tgtEl>
                                        <p:attrNameLst>
                                          <p:attrName>ppt_x</p:attrName>
                                        </p:attrNameLst>
                                      </p:cBhvr>
                                      <p:tavLst>
                                        <p:tav tm="0">
                                          <p:val>
                                            <p:strVal val="0-#ppt_w/2"/>
                                          </p:val>
                                        </p:tav>
                                        <p:tav tm="100000">
                                          <p:val>
                                            <p:strVal val="#ppt_x"/>
                                          </p:val>
                                        </p:tav>
                                      </p:tavLst>
                                    </p:anim>
                                    <p:anim calcmode="lin" valueType="num">
                                      <p:cBhvr additive="base">
                                        <p:cTn id="20" dur="500" fill="hold"/>
                                        <p:tgtEl>
                                          <p:spTgt spid="728069"/>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728070"/>
                                        </p:tgtEl>
                                        <p:attrNameLst>
                                          <p:attrName>style.visibility</p:attrName>
                                        </p:attrNameLst>
                                      </p:cBhvr>
                                      <p:to>
                                        <p:strVal val="visible"/>
                                      </p:to>
                                    </p:set>
                                    <p:anim calcmode="lin" valueType="num">
                                      <p:cBhvr additive="base">
                                        <p:cTn id="25" dur="500" fill="hold"/>
                                        <p:tgtEl>
                                          <p:spTgt spid="728070"/>
                                        </p:tgtEl>
                                        <p:attrNameLst>
                                          <p:attrName>ppt_x</p:attrName>
                                        </p:attrNameLst>
                                      </p:cBhvr>
                                      <p:tavLst>
                                        <p:tav tm="0">
                                          <p:val>
                                            <p:strVal val="0-#ppt_w/2"/>
                                          </p:val>
                                        </p:tav>
                                        <p:tav tm="100000">
                                          <p:val>
                                            <p:strVal val="#ppt_x"/>
                                          </p:val>
                                        </p:tav>
                                      </p:tavLst>
                                    </p:anim>
                                    <p:anim calcmode="lin" valueType="num">
                                      <p:cBhvr additive="base">
                                        <p:cTn id="26" dur="500" fill="hold"/>
                                        <p:tgtEl>
                                          <p:spTgt spid="72807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728072"/>
                                        </p:tgtEl>
                                        <p:attrNameLst>
                                          <p:attrName>style.visibility</p:attrName>
                                        </p:attrNameLst>
                                      </p:cBhvr>
                                      <p:to>
                                        <p:strVal val="visible"/>
                                      </p:to>
                                    </p:set>
                                    <p:anim calcmode="lin" valueType="num">
                                      <p:cBhvr additive="base">
                                        <p:cTn id="31" dur="500" fill="hold"/>
                                        <p:tgtEl>
                                          <p:spTgt spid="728072"/>
                                        </p:tgtEl>
                                        <p:attrNameLst>
                                          <p:attrName>ppt_x</p:attrName>
                                        </p:attrNameLst>
                                      </p:cBhvr>
                                      <p:tavLst>
                                        <p:tav tm="0">
                                          <p:val>
                                            <p:strVal val="0-#ppt_w/2"/>
                                          </p:val>
                                        </p:tav>
                                        <p:tav tm="100000">
                                          <p:val>
                                            <p:strVal val="#ppt_x"/>
                                          </p:val>
                                        </p:tav>
                                      </p:tavLst>
                                    </p:anim>
                                    <p:anim calcmode="lin" valueType="num">
                                      <p:cBhvr additive="base">
                                        <p:cTn id="32" dur="500" fill="hold"/>
                                        <p:tgtEl>
                                          <p:spTgt spid="728072"/>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728074"/>
                                        </p:tgtEl>
                                        <p:attrNameLst>
                                          <p:attrName>style.visibility</p:attrName>
                                        </p:attrNameLst>
                                      </p:cBhvr>
                                      <p:to>
                                        <p:strVal val="visible"/>
                                      </p:to>
                                    </p:set>
                                    <p:anim calcmode="lin" valueType="num">
                                      <p:cBhvr additive="base">
                                        <p:cTn id="37" dur="500" fill="hold"/>
                                        <p:tgtEl>
                                          <p:spTgt spid="728074"/>
                                        </p:tgtEl>
                                        <p:attrNameLst>
                                          <p:attrName>ppt_x</p:attrName>
                                        </p:attrNameLst>
                                      </p:cBhvr>
                                      <p:tavLst>
                                        <p:tav tm="0">
                                          <p:val>
                                            <p:strVal val="0-#ppt_w/2"/>
                                          </p:val>
                                        </p:tav>
                                        <p:tav tm="100000">
                                          <p:val>
                                            <p:strVal val="#ppt_x"/>
                                          </p:val>
                                        </p:tav>
                                      </p:tavLst>
                                    </p:anim>
                                    <p:anim calcmode="lin" valueType="num">
                                      <p:cBhvr additive="base">
                                        <p:cTn id="38" dur="500" fill="hold"/>
                                        <p:tgtEl>
                                          <p:spTgt spid="72807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8069" grpId="0" animBg="1" autoUpdateAnimBg="0"/>
      <p:bldP spid="728070" grpId="0" animBg="1" autoUpdateAnimBg="0"/>
      <p:bldP spid="728071" grpId="0" animBg="1" autoUpdateAnimBg="0"/>
      <p:bldP spid="728072" grpId="0" animBg="1" autoUpdateAnimBg="0"/>
      <p:bldP spid="728073" grpId="0" animBg="1" autoUpdateAnimBg="0"/>
      <p:bldP spid="728074" grpId="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D2F946-21E1-5F0D-6AF2-43F028DF7674}"/>
              </a:ext>
            </a:extLst>
          </p:cNvPr>
          <p:cNvSpPr>
            <a:spLocks noGrp="1"/>
          </p:cNvSpPr>
          <p:nvPr>
            <p:ph type="title"/>
          </p:nvPr>
        </p:nvSpPr>
        <p:spPr>
          <a:xfrm>
            <a:off x="686834" y="1153572"/>
            <a:ext cx="3200400" cy="4461163"/>
          </a:xfrm>
        </p:spPr>
        <p:txBody>
          <a:bodyPr>
            <a:normAutofit/>
          </a:bodyPr>
          <a:lstStyle/>
          <a:p>
            <a:r>
              <a:rPr lang="en-US">
                <a:solidFill>
                  <a:srgbClr val="FFFFFF"/>
                </a:solidFill>
              </a:rPr>
              <a:t>Bernie says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DB93DD42-B16B-7774-2ACD-A2F9764A876B}"/>
              </a:ext>
            </a:extLst>
          </p:cNvPr>
          <p:cNvSpPr>
            <a:spLocks noGrp="1"/>
          </p:cNvSpPr>
          <p:nvPr>
            <p:ph idx="1"/>
          </p:nvPr>
        </p:nvSpPr>
        <p:spPr>
          <a:xfrm>
            <a:off x="4447308" y="591344"/>
            <a:ext cx="6906491" cy="5585619"/>
          </a:xfrm>
        </p:spPr>
        <p:txBody>
          <a:bodyPr anchor="ctr">
            <a:normAutofit/>
          </a:bodyPr>
          <a:lstStyle/>
          <a:p>
            <a:pPr marL="0" indent="0">
              <a:buNone/>
            </a:pPr>
            <a:r>
              <a:rPr lang="en-US" dirty="0"/>
              <a:t>As we develop our ability to understand conflict in a deeper and more powerful way, we enhance our ability to handle it effectively and in accordance with our deepest values about building peace.</a:t>
            </a:r>
          </a:p>
        </p:txBody>
      </p:sp>
    </p:spTree>
    <p:extLst>
      <p:ext uri="{BB962C8B-B14F-4D97-AF65-F5344CB8AC3E}">
        <p14:creationId xmlns:p14="http://schemas.microsoft.com/office/powerpoint/2010/main" val="9167204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800" name="Rectangle 3379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94" name="Rectangle 2">
            <a:extLst>
              <a:ext uri="{FF2B5EF4-FFF2-40B4-BE49-F238E27FC236}">
                <a16:creationId xmlns:a16="http://schemas.microsoft.com/office/drawing/2014/main" id="{1EDD1C10-7702-DA20-8D89-F9B38CF4F750}"/>
              </a:ext>
            </a:extLst>
          </p:cNvPr>
          <p:cNvSpPr>
            <a:spLocks noChangeArrowheads="1"/>
          </p:cNvSpPr>
          <p:nvPr/>
        </p:nvSpPr>
        <p:spPr bwMode="auto">
          <a:xfrm>
            <a:off x="841248" y="548640"/>
            <a:ext cx="3600860" cy="5431536"/>
          </a:xfrm>
          <a:prstGeom prst="rect">
            <a:avLst/>
          </a:prstGeom>
          <a:extLst>
            <a:ext uri="{909E8E84-426E-40DD-AFC4-6F175D3DCCD1}">
              <a14:hiddenFill xmlns:a14="http://schemas.microsoft.com/office/drawing/2010/main">
                <a:solidFill>
                  <a:srgbClr val="003366"/>
                </a:solidFill>
              </a14:hiddenFill>
            </a:ext>
            <a:ext uri="{91240B29-F687-4F45-9708-019B960494DF}">
              <a14:hiddenLine xmlns:a14="http://schemas.microsoft.com/office/drawing/2010/main" w="9525">
                <a:solidFill>
                  <a:srgbClr val="0033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a:lnSpc>
                <a:spcPct val="90000"/>
              </a:lnSpc>
              <a:spcBef>
                <a:spcPct val="0"/>
              </a:spcBef>
              <a:spcAft>
                <a:spcPts val="600"/>
              </a:spcAft>
            </a:pPr>
            <a:r>
              <a:rPr lang="en-US" altLang="en-US" sz="5400" b="1" kern="1200">
                <a:solidFill>
                  <a:schemeClr val="tx1"/>
                </a:solidFill>
                <a:latin typeface="+mj-lt"/>
                <a:ea typeface="+mj-ea"/>
                <a:cs typeface="+mj-cs"/>
              </a:rPr>
              <a:t>Basic Ideas</a:t>
            </a:r>
          </a:p>
        </p:txBody>
      </p:sp>
      <p:sp>
        <p:nvSpPr>
          <p:cNvPr id="33802"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95" name="Rectangle 3">
            <a:extLst>
              <a:ext uri="{FF2B5EF4-FFF2-40B4-BE49-F238E27FC236}">
                <a16:creationId xmlns:a16="http://schemas.microsoft.com/office/drawing/2014/main" id="{B5EDDE28-A163-B774-DECC-61308AAA5E49}"/>
              </a:ext>
            </a:extLst>
          </p:cNvPr>
          <p:cNvSpPr>
            <a:spLocks noChangeArrowheads="1"/>
          </p:cNvSpPr>
          <p:nvPr/>
        </p:nvSpPr>
        <p:spPr bwMode="auto">
          <a:xfrm>
            <a:off x="5126418" y="552091"/>
            <a:ext cx="6224335" cy="5431536"/>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rtlCol="0" anchor="ctr">
            <a:normAutofit/>
          </a:bodyP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indent="-228600" algn="l">
              <a:lnSpc>
                <a:spcPct val="90000"/>
              </a:lnSpc>
              <a:spcAft>
                <a:spcPts val="600"/>
              </a:spcAft>
              <a:buFont typeface="Arial" panose="020B0604020202020204" pitchFamily="34" charset="0"/>
              <a:buChar char="•"/>
            </a:pPr>
            <a:r>
              <a:rPr lang="en-US" altLang="en-US" sz="2200">
                <a:latin typeface="+mn-lt"/>
              </a:rPr>
              <a:t>  </a:t>
            </a:r>
            <a:r>
              <a:rPr lang="en-US" altLang="en-US" sz="2200" b="1">
                <a:latin typeface="+mn-lt"/>
              </a:rPr>
              <a:t>Conflicts are a normal consequence of human interaction.</a:t>
            </a:r>
          </a:p>
          <a:p>
            <a:pPr indent="-228600" algn="l">
              <a:lnSpc>
                <a:spcPct val="90000"/>
              </a:lnSpc>
              <a:spcAft>
                <a:spcPts val="600"/>
              </a:spcAft>
              <a:buFont typeface="Arial" panose="020B0604020202020204" pitchFamily="34" charset="0"/>
              <a:buChar char="•"/>
            </a:pPr>
            <a:endParaRPr lang="en-US" altLang="en-US" sz="2200" b="1">
              <a:latin typeface="+mn-lt"/>
            </a:endParaRPr>
          </a:p>
          <a:p>
            <a:pPr indent="-228600" algn="l">
              <a:lnSpc>
                <a:spcPct val="90000"/>
              </a:lnSpc>
              <a:spcAft>
                <a:spcPts val="600"/>
              </a:spcAft>
              <a:buFont typeface="Arial" panose="020B0604020202020204" pitchFamily="34" charset="0"/>
              <a:buChar char="•"/>
            </a:pPr>
            <a:r>
              <a:rPr lang="en-US" altLang="en-US" sz="2200" b="1">
                <a:latin typeface="+mn-lt"/>
              </a:rPr>
              <a:t> They can be constructive forces for social change.</a:t>
            </a:r>
          </a:p>
          <a:p>
            <a:pPr indent="-228600" algn="l">
              <a:lnSpc>
                <a:spcPct val="90000"/>
              </a:lnSpc>
              <a:spcAft>
                <a:spcPts val="600"/>
              </a:spcAft>
              <a:buFont typeface="Arial" panose="020B0604020202020204" pitchFamily="34" charset="0"/>
              <a:buChar char="•"/>
            </a:pPr>
            <a:endParaRPr lang="en-US" altLang="en-US" sz="2200" b="1">
              <a:latin typeface="+mn-lt"/>
            </a:endParaRPr>
          </a:p>
          <a:p>
            <a:pPr indent="-228600" algn="l">
              <a:lnSpc>
                <a:spcPct val="90000"/>
              </a:lnSpc>
              <a:spcAft>
                <a:spcPts val="600"/>
              </a:spcAft>
              <a:buFont typeface="Arial" panose="020B0604020202020204" pitchFamily="34" charset="0"/>
              <a:buChar char="•"/>
            </a:pPr>
            <a:r>
              <a:rPr lang="en-US" altLang="en-US" sz="2200" b="1">
                <a:latin typeface="+mn-lt"/>
              </a:rPr>
              <a:t> Conflict resolution should not be an effort to suppress conflict but rather an effort to focus conflict energy through constructive channels. </a:t>
            </a:r>
          </a:p>
        </p:txBody>
      </p:sp>
    </p:spTree>
  </p:cSld>
  <p:clrMapOvr>
    <a:masterClrMapping/>
  </p:clrMapOvr>
  <p:transition>
    <p:strips dir="ld"/>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C2D1E7-525C-278E-1521-B4DCFC91C715}"/>
              </a:ext>
            </a:extLst>
          </p:cNvPr>
          <p:cNvPicPr>
            <a:picLocks noChangeAspect="1"/>
          </p:cNvPicPr>
          <p:nvPr/>
        </p:nvPicPr>
        <p:blipFill>
          <a:blip r:embed="rId2"/>
          <a:stretch>
            <a:fillRect/>
          </a:stretch>
        </p:blipFill>
        <p:spPr>
          <a:xfrm>
            <a:off x="1822614" y="367862"/>
            <a:ext cx="8050696" cy="5936115"/>
          </a:xfrm>
          <a:prstGeom prst="rect">
            <a:avLst/>
          </a:prstGeom>
        </p:spPr>
      </p:pic>
    </p:spTree>
    <p:extLst>
      <p:ext uri="{BB962C8B-B14F-4D97-AF65-F5344CB8AC3E}">
        <p14:creationId xmlns:p14="http://schemas.microsoft.com/office/powerpoint/2010/main" val="15750400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C7A41A-7962-EFF8-E166-309EF7B7E52E}"/>
              </a:ext>
            </a:extLst>
          </p:cNvPr>
          <p:cNvPicPr>
            <a:picLocks noChangeAspect="1"/>
          </p:cNvPicPr>
          <p:nvPr/>
        </p:nvPicPr>
        <p:blipFill>
          <a:blip r:embed="rId2"/>
          <a:stretch>
            <a:fillRect/>
          </a:stretch>
        </p:blipFill>
        <p:spPr>
          <a:xfrm>
            <a:off x="1145018" y="161865"/>
            <a:ext cx="8850320" cy="5115080"/>
          </a:xfrm>
          <a:prstGeom prst="rect">
            <a:avLst/>
          </a:prstGeom>
        </p:spPr>
      </p:pic>
    </p:spTree>
    <p:extLst>
      <p:ext uri="{BB962C8B-B14F-4D97-AF65-F5344CB8AC3E}">
        <p14:creationId xmlns:p14="http://schemas.microsoft.com/office/powerpoint/2010/main" val="2848285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F6CE5E-2B8F-C6D5-66EC-6428B1472E75}"/>
              </a:ext>
            </a:extLst>
          </p:cNvPr>
          <p:cNvPicPr>
            <a:picLocks noChangeAspect="1"/>
          </p:cNvPicPr>
          <p:nvPr/>
        </p:nvPicPr>
        <p:blipFill>
          <a:blip r:embed="rId2"/>
          <a:stretch>
            <a:fillRect/>
          </a:stretch>
        </p:blipFill>
        <p:spPr>
          <a:xfrm>
            <a:off x="2982434" y="1330753"/>
            <a:ext cx="5617613" cy="5479096"/>
          </a:xfrm>
          <a:prstGeom prst="rect">
            <a:avLst/>
          </a:prstGeom>
        </p:spPr>
      </p:pic>
      <p:sp>
        <p:nvSpPr>
          <p:cNvPr id="4" name="TextBox 3">
            <a:extLst>
              <a:ext uri="{FF2B5EF4-FFF2-40B4-BE49-F238E27FC236}">
                <a16:creationId xmlns:a16="http://schemas.microsoft.com/office/drawing/2014/main" id="{DA23E38C-6C14-D73D-A087-5D169D240617}"/>
              </a:ext>
            </a:extLst>
          </p:cNvPr>
          <p:cNvSpPr txBox="1"/>
          <p:nvPr/>
        </p:nvSpPr>
        <p:spPr>
          <a:xfrm>
            <a:off x="956930" y="2222206"/>
            <a:ext cx="2052084" cy="584775"/>
          </a:xfrm>
          <a:prstGeom prst="rect">
            <a:avLst/>
          </a:prstGeom>
          <a:solidFill>
            <a:schemeClr val="accent1"/>
          </a:solidFill>
        </p:spPr>
        <p:txBody>
          <a:bodyPr wrap="square" rtlCol="0">
            <a:spAutoFit/>
          </a:bodyPr>
          <a:lstStyle/>
          <a:p>
            <a:r>
              <a:rPr lang="en-US" sz="3200" dirty="0"/>
              <a:t>Perception</a:t>
            </a:r>
          </a:p>
        </p:txBody>
      </p:sp>
      <p:sp>
        <p:nvSpPr>
          <p:cNvPr id="5" name="TextBox 4">
            <a:extLst>
              <a:ext uri="{FF2B5EF4-FFF2-40B4-BE49-F238E27FC236}">
                <a16:creationId xmlns:a16="http://schemas.microsoft.com/office/drawing/2014/main" id="{38AC7805-7AE2-49F8-2DA9-295837F926AA}"/>
              </a:ext>
            </a:extLst>
          </p:cNvPr>
          <p:cNvSpPr txBox="1"/>
          <p:nvPr/>
        </p:nvSpPr>
        <p:spPr>
          <a:xfrm>
            <a:off x="8350120" y="2161957"/>
            <a:ext cx="3111777" cy="584775"/>
          </a:xfrm>
          <a:prstGeom prst="rect">
            <a:avLst/>
          </a:prstGeom>
          <a:solidFill>
            <a:schemeClr val="accent1"/>
          </a:solidFill>
        </p:spPr>
        <p:txBody>
          <a:bodyPr wrap="square" rtlCol="0">
            <a:spAutoFit/>
          </a:bodyPr>
          <a:lstStyle/>
          <a:p>
            <a:r>
              <a:rPr lang="en-US" sz="3200" dirty="0"/>
              <a:t>Behavior/action</a:t>
            </a:r>
          </a:p>
        </p:txBody>
      </p:sp>
      <p:sp>
        <p:nvSpPr>
          <p:cNvPr id="6" name="Title 5">
            <a:extLst>
              <a:ext uri="{FF2B5EF4-FFF2-40B4-BE49-F238E27FC236}">
                <a16:creationId xmlns:a16="http://schemas.microsoft.com/office/drawing/2014/main" id="{74AC20E0-2307-8F27-61DC-53A37F633DE4}"/>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3160273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D65DF-6724-2622-128C-4DDBF64A3051}"/>
              </a:ext>
            </a:extLst>
          </p:cNvPr>
          <p:cNvSpPr>
            <a:spLocks noGrp="1"/>
          </p:cNvSpPr>
          <p:nvPr>
            <p:ph type="title"/>
          </p:nvPr>
        </p:nvSpPr>
        <p:spPr/>
        <p:txBody>
          <a:bodyPr/>
          <a:lstStyle/>
          <a:p>
            <a:r>
              <a:rPr lang="en-US" dirty="0"/>
              <a:t>Perception</a:t>
            </a:r>
          </a:p>
        </p:txBody>
      </p:sp>
      <p:sp>
        <p:nvSpPr>
          <p:cNvPr id="3" name="Text Placeholder 2">
            <a:extLst>
              <a:ext uri="{FF2B5EF4-FFF2-40B4-BE49-F238E27FC236}">
                <a16:creationId xmlns:a16="http://schemas.microsoft.com/office/drawing/2014/main" id="{FFA42A7B-2EB3-9D1E-6884-2C92CF54BD45}"/>
              </a:ext>
            </a:extLst>
          </p:cNvPr>
          <p:cNvSpPr>
            <a:spLocks noGrp="1"/>
          </p:cNvSpPr>
          <p:nvPr>
            <p:ph type="body" idx="1"/>
          </p:nvPr>
        </p:nvSpPr>
        <p:spPr/>
        <p:txBody>
          <a:bodyPr/>
          <a:lstStyle/>
          <a:p>
            <a:r>
              <a:rPr lang="en-US" dirty="0"/>
              <a:t>Comes from</a:t>
            </a:r>
          </a:p>
        </p:txBody>
      </p:sp>
      <p:graphicFrame>
        <p:nvGraphicFramePr>
          <p:cNvPr id="8" name="Content Placeholder 3">
            <a:extLst>
              <a:ext uri="{FF2B5EF4-FFF2-40B4-BE49-F238E27FC236}">
                <a16:creationId xmlns:a16="http://schemas.microsoft.com/office/drawing/2014/main" id="{219C3D67-AB33-44A8-91A2-702327F5A03F}"/>
              </a:ext>
            </a:extLst>
          </p:cNvPr>
          <p:cNvGraphicFramePr>
            <a:graphicFrameLocks noGrp="1"/>
          </p:cNvGraphicFramePr>
          <p:nvPr>
            <p:ph sz="half" idx="2"/>
          </p:nvPr>
        </p:nvGraphicFramePr>
        <p:xfrm>
          <a:off x="839788" y="2505075"/>
          <a:ext cx="5157787" cy="3684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 Placeholder 4">
            <a:extLst>
              <a:ext uri="{FF2B5EF4-FFF2-40B4-BE49-F238E27FC236}">
                <a16:creationId xmlns:a16="http://schemas.microsoft.com/office/drawing/2014/main" id="{78268548-620B-5D10-14D9-12408A02ADAE}"/>
              </a:ext>
            </a:extLst>
          </p:cNvPr>
          <p:cNvSpPr>
            <a:spLocks noGrp="1"/>
          </p:cNvSpPr>
          <p:nvPr>
            <p:ph type="body" sz="quarter" idx="3"/>
          </p:nvPr>
        </p:nvSpPr>
        <p:spPr/>
        <p:txBody>
          <a:bodyPr/>
          <a:lstStyle/>
          <a:p>
            <a:r>
              <a:rPr lang="en-US" dirty="0"/>
              <a:t>Affects</a:t>
            </a:r>
          </a:p>
        </p:txBody>
      </p:sp>
      <p:sp>
        <p:nvSpPr>
          <p:cNvPr id="6" name="Content Placeholder 5">
            <a:extLst>
              <a:ext uri="{FF2B5EF4-FFF2-40B4-BE49-F238E27FC236}">
                <a16:creationId xmlns:a16="http://schemas.microsoft.com/office/drawing/2014/main" id="{E03B31E0-ABDD-BEBB-DBD7-D1494D420264}"/>
              </a:ext>
            </a:extLst>
          </p:cNvPr>
          <p:cNvSpPr>
            <a:spLocks noGrp="1"/>
          </p:cNvSpPr>
          <p:nvPr>
            <p:ph sz="quarter" idx="4"/>
          </p:nvPr>
        </p:nvSpPr>
        <p:spPr/>
        <p:txBody>
          <a:bodyPr>
            <a:normAutofit lnSpcReduction="10000"/>
          </a:bodyPr>
          <a:lstStyle/>
          <a:p>
            <a:r>
              <a:rPr lang="en-US" dirty="0"/>
              <a:t>How we see one another</a:t>
            </a:r>
          </a:p>
          <a:p>
            <a:r>
              <a:rPr lang="en-US" dirty="0"/>
              <a:t>Interpretation of events and/or facts</a:t>
            </a:r>
          </a:p>
          <a:p>
            <a:r>
              <a:rPr lang="en-US" dirty="0"/>
              <a:t>Tightly related to emotions: two-way street.</a:t>
            </a:r>
          </a:p>
          <a:p>
            <a:pPr lvl="1"/>
            <a:r>
              <a:rPr lang="en-US" dirty="0"/>
              <a:t>Same fact can be seen over time differently.</a:t>
            </a:r>
          </a:p>
          <a:p>
            <a:r>
              <a:rPr lang="en-US" dirty="0"/>
              <a:t>Always biased: attribution bias/confirmation bias.</a:t>
            </a:r>
          </a:p>
        </p:txBody>
      </p:sp>
    </p:spTree>
    <p:extLst>
      <p:ext uri="{BB962C8B-B14F-4D97-AF65-F5344CB8AC3E}">
        <p14:creationId xmlns:p14="http://schemas.microsoft.com/office/powerpoint/2010/main" val="1057378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all_clip">
            <a:hlinkClick r:id="" action="ppaction://media"/>
            <a:extLst>
              <a:ext uri="{FF2B5EF4-FFF2-40B4-BE49-F238E27FC236}">
                <a16:creationId xmlns:a16="http://schemas.microsoft.com/office/drawing/2014/main" id="{493269DF-4DC5-C185-9399-551AC87FDE5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0501" y="347344"/>
            <a:ext cx="9617726" cy="6140575"/>
          </a:xfrm>
          <a:prstGeom prst="rect">
            <a:avLst/>
          </a:prstGeom>
        </p:spPr>
      </p:pic>
    </p:spTree>
    <p:extLst>
      <p:ext uri="{BB962C8B-B14F-4D97-AF65-F5344CB8AC3E}">
        <p14:creationId xmlns:p14="http://schemas.microsoft.com/office/powerpoint/2010/main" val="28212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a:extLst>
              <a:ext uri="{FF2B5EF4-FFF2-40B4-BE49-F238E27FC236}">
                <a16:creationId xmlns:a16="http://schemas.microsoft.com/office/drawing/2014/main" id="{2933B5BB-6C1A-1A40-7C4E-EAA92E7783B8}"/>
              </a:ext>
            </a:extLst>
          </p:cNvPr>
          <p:cNvSpPr>
            <a:spLocks noChangeArrowheads="1"/>
          </p:cNvSpPr>
          <p:nvPr/>
        </p:nvSpPr>
        <p:spPr bwMode="auto">
          <a:xfrm>
            <a:off x="1981200" y="381000"/>
            <a:ext cx="5638800" cy="8295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cs typeface="Arial Unicode MS" charset="0"/>
              </a:defRPr>
            </a:lvl1pPr>
            <a:lvl2pPr eaLnBrk="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cs typeface="Arial Unicode MS" charset="0"/>
              </a:defRPr>
            </a:lvl2pPr>
            <a:lvl3pPr eaLnBrk="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cs typeface="Arial Unicode MS" charset="0"/>
              </a:defRPr>
            </a:lvl3pPr>
            <a:lvl4pPr eaLnBrk="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cs typeface="Arial Unicode MS" charset="0"/>
              </a:defRPr>
            </a:lvl4pPr>
            <a:lvl5pPr eaLnBrk="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cs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cs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cs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cs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cs typeface="Arial Unicode MS" charset="0"/>
              </a:defRPr>
            </a:lvl9pPr>
          </a:lstStyle>
          <a:p>
            <a:pPr algn="r" eaLnBrk="1" hangingPunct="1">
              <a:lnSpc>
                <a:spcPct val="100000"/>
              </a:lnSpc>
            </a:pPr>
            <a:r>
              <a:rPr lang="en-US" altLang="en-US" sz="4800" dirty="0">
                <a:solidFill>
                  <a:srgbClr val="10243E"/>
                </a:solidFill>
                <a:latin typeface="Century Gothic" panose="020B0502020202020204" pitchFamily="34" charset="0"/>
              </a:rPr>
              <a:t>Naïve Realism</a:t>
            </a:r>
          </a:p>
        </p:txBody>
      </p:sp>
      <p:sp>
        <p:nvSpPr>
          <p:cNvPr id="11269" name="Rectangle 5">
            <a:extLst>
              <a:ext uri="{FF2B5EF4-FFF2-40B4-BE49-F238E27FC236}">
                <a16:creationId xmlns:a16="http://schemas.microsoft.com/office/drawing/2014/main" id="{18BEC214-2B46-0C53-F008-E22631CC6771}"/>
              </a:ext>
            </a:extLst>
          </p:cNvPr>
          <p:cNvSpPr>
            <a:spLocks noChangeArrowheads="1"/>
          </p:cNvSpPr>
          <p:nvPr/>
        </p:nvSpPr>
        <p:spPr bwMode="auto">
          <a:xfrm>
            <a:off x="2057400" y="4391026"/>
            <a:ext cx="5334000" cy="23068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cs typeface="Arial Unicode MS" charset="0"/>
              </a:defRPr>
            </a:lvl1pPr>
            <a:lvl2pPr eaLnBrk="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cs typeface="Arial Unicode MS" charset="0"/>
              </a:defRPr>
            </a:lvl2pPr>
            <a:lvl3pPr eaLnBrk="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cs typeface="Arial Unicode MS" charset="0"/>
              </a:defRPr>
            </a:lvl3pPr>
            <a:lvl4pPr eaLnBrk="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cs typeface="Arial Unicode MS" charset="0"/>
              </a:defRPr>
            </a:lvl4pPr>
            <a:lvl5pPr marL="1079500" indent="-215900" eaLnBrk="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cs typeface="Arial Unicode MS" charset="0"/>
              </a:defRPr>
            </a:lvl5pPr>
            <a:lvl6pPr marL="1536700" indent="-2159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cs typeface="Arial Unicode MS" charset="0"/>
              </a:defRPr>
            </a:lvl6pPr>
            <a:lvl7pPr marL="1993900" indent="-2159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cs typeface="Arial Unicode MS" charset="0"/>
              </a:defRPr>
            </a:lvl7pPr>
            <a:lvl8pPr marL="2451100" indent="-2159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cs typeface="Arial Unicode MS" charset="0"/>
              </a:defRPr>
            </a:lvl8pPr>
            <a:lvl9pPr marL="2908300" indent="-2159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cs typeface="Arial Unicode MS" charset="0"/>
              </a:defRPr>
            </a:lvl9pPr>
          </a:lstStyle>
          <a:p>
            <a:pPr eaLnBrk="1" hangingPunct="1">
              <a:lnSpc>
                <a:spcPct val="100000"/>
              </a:lnSpc>
            </a:pPr>
            <a:r>
              <a:rPr lang="en-US" altLang="en-US" sz="2400">
                <a:solidFill>
                  <a:srgbClr val="000000"/>
                </a:solidFill>
                <a:latin typeface="Century Gothic" panose="020B0502020202020204" pitchFamily="34" charset="0"/>
              </a:rPr>
              <a:t>If others don’t share my views, its because they are:</a:t>
            </a:r>
          </a:p>
          <a:p>
            <a:pPr lvl="4" eaLnBrk="1" hangingPunct="1">
              <a:lnSpc>
                <a:spcPct val="100000"/>
              </a:lnSpc>
              <a:buSzPct val="45000"/>
              <a:buFont typeface="Wingdings" panose="05000000000000000000" pitchFamily="2" charset="2"/>
              <a:buChar char=""/>
            </a:pPr>
            <a:r>
              <a:rPr lang="en-US" altLang="en-US" sz="2400">
                <a:solidFill>
                  <a:srgbClr val="000000"/>
                </a:solidFill>
                <a:latin typeface="Century Gothic" panose="020B0502020202020204" pitchFamily="34" charset="0"/>
              </a:rPr>
              <a:t>Crazy (non rational)</a:t>
            </a:r>
          </a:p>
          <a:p>
            <a:pPr lvl="4" eaLnBrk="1" hangingPunct="1">
              <a:lnSpc>
                <a:spcPct val="100000"/>
              </a:lnSpc>
              <a:buSzPct val="45000"/>
              <a:buFont typeface="Wingdings" panose="05000000000000000000" pitchFamily="2" charset="2"/>
              <a:buChar char=""/>
            </a:pPr>
            <a:r>
              <a:rPr lang="en-US" altLang="en-US" sz="2400">
                <a:solidFill>
                  <a:srgbClr val="000000"/>
                </a:solidFill>
                <a:latin typeface="Century Gothic" panose="020B0502020202020204" pitchFamily="34" charset="0"/>
              </a:rPr>
              <a:t>Stupid</a:t>
            </a:r>
          </a:p>
          <a:p>
            <a:pPr lvl="4" eaLnBrk="1" hangingPunct="1">
              <a:lnSpc>
                <a:spcPct val="100000"/>
              </a:lnSpc>
              <a:buSzPct val="45000"/>
              <a:buFont typeface="Wingdings" panose="05000000000000000000" pitchFamily="2" charset="2"/>
              <a:buChar char=""/>
            </a:pPr>
            <a:r>
              <a:rPr lang="en-US" altLang="en-US" sz="2400">
                <a:solidFill>
                  <a:srgbClr val="000000"/>
                </a:solidFill>
                <a:latin typeface="Century Gothic" panose="020B0502020202020204" pitchFamily="34" charset="0"/>
              </a:rPr>
              <a:t>Trying to fool me</a:t>
            </a:r>
          </a:p>
          <a:p>
            <a:pPr eaLnBrk="1" hangingPunct="1">
              <a:lnSpc>
                <a:spcPct val="100000"/>
              </a:lnSpc>
              <a:buClrTx/>
              <a:buSzTx/>
              <a:buFontTx/>
              <a:buNone/>
            </a:pPr>
            <a:endParaRPr lang="en-US" altLang="en-US" sz="2400">
              <a:solidFill>
                <a:srgbClr val="FFFFFF"/>
              </a:solidFill>
              <a:latin typeface="Century Gothic" panose="020B0502020202020204" pitchFamily="34" charset="0"/>
            </a:endParaRPr>
          </a:p>
        </p:txBody>
      </p:sp>
      <p:sp>
        <p:nvSpPr>
          <p:cNvPr id="11270" name="Rectangle 6">
            <a:extLst>
              <a:ext uri="{FF2B5EF4-FFF2-40B4-BE49-F238E27FC236}">
                <a16:creationId xmlns:a16="http://schemas.microsoft.com/office/drawing/2014/main" id="{750783D4-F26B-F5EE-BD4B-BA3CAA49E8D6}"/>
              </a:ext>
            </a:extLst>
          </p:cNvPr>
          <p:cNvSpPr>
            <a:spLocks noChangeArrowheads="1"/>
          </p:cNvSpPr>
          <p:nvPr/>
        </p:nvSpPr>
        <p:spPr bwMode="auto">
          <a:xfrm>
            <a:off x="1981200" y="3073400"/>
            <a:ext cx="5638800" cy="8295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cs typeface="Arial Unicode MS" charset="0"/>
              </a:defRPr>
            </a:lvl1pPr>
            <a:lvl2pPr eaLnBrk="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cs typeface="Arial Unicode MS" charset="0"/>
              </a:defRPr>
            </a:lvl2pPr>
            <a:lvl3pPr eaLnBrk="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cs typeface="Arial Unicode MS" charset="0"/>
              </a:defRPr>
            </a:lvl3pPr>
            <a:lvl4pPr eaLnBrk="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cs typeface="Arial Unicode MS" charset="0"/>
              </a:defRPr>
            </a:lvl4pPr>
            <a:lvl5pPr eaLnBrk="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cs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cs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cs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cs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cs typeface="Arial Unicode MS" charset="0"/>
              </a:defRPr>
            </a:lvl9pPr>
          </a:lstStyle>
          <a:p>
            <a:pPr eaLnBrk="1" hangingPunct="1">
              <a:lnSpc>
                <a:spcPct val="100000"/>
              </a:lnSpc>
            </a:pPr>
            <a:r>
              <a:rPr lang="en-US" altLang="en-US" sz="2400">
                <a:solidFill>
                  <a:srgbClr val="000000"/>
                </a:solidFill>
                <a:latin typeface="Century Gothic" panose="020B0502020202020204" pitchFamily="34" charset="0"/>
              </a:rPr>
              <a:t>Other rational people  see things as I do</a:t>
            </a:r>
            <a:r>
              <a:rPr lang="en-US" altLang="en-US" sz="2400">
                <a:solidFill>
                  <a:srgbClr val="FFFFFF"/>
                </a:solidFill>
                <a:latin typeface="Century Gothic" panose="020B0502020202020204" pitchFamily="34" charset="0"/>
              </a:rPr>
              <a:t>.</a:t>
            </a:r>
          </a:p>
        </p:txBody>
      </p:sp>
      <p:sp>
        <p:nvSpPr>
          <p:cNvPr id="11271" name="Rectangle 7">
            <a:extLst>
              <a:ext uri="{FF2B5EF4-FFF2-40B4-BE49-F238E27FC236}">
                <a16:creationId xmlns:a16="http://schemas.microsoft.com/office/drawing/2014/main" id="{A299BB45-1233-1ACB-504B-57FEA7A2C66B}"/>
              </a:ext>
            </a:extLst>
          </p:cNvPr>
          <p:cNvSpPr>
            <a:spLocks noChangeArrowheads="1"/>
          </p:cNvSpPr>
          <p:nvPr/>
        </p:nvSpPr>
        <p:spPr bwMode="auto">
          <a:xfrm>
            <a:off x="2057400" y="1676401"/>
            <a:ext cx="5638800" cy="15682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spAutoFit/>
          </a:bodyPr>
          <a:lstStyle>
            <a:lvl1pPr eaLnBrk="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cs typeface="Arial Unicode MS" charset="0"/>
              </a:defRPr>
            </a:lvl1pPr>
            <a:lvl2pPr eaLnBrk="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cs typeface="Arial Unicode MS" charset="0"/>
              </a:defRPr>
            </a:lvl2pPr>
            <a:lvl3pPr eaLnBrk="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cs typeface="Arial Unicode MS" charset="0"/>
              </a:defRPr>
            </a:lvl3pPr>
            <a:lvl4pPr eaLnBrk="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cs typeface="Arial Unicode MS" charset="0"/>
              </a:defRPr>
            </a:lvl4pPr>
            <a:lvl5pPr eaLnBrk="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cs typeface="Arial Unicode MS"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cs typeface="Arial Unicode MS"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cs typeface="Arial Unicode MS"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cs typeface="Arial Unicode MS"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cs typeface="Arial Unicode MS" charset="0"/>
              </a:defRPr>
            </a:lvl9pPr>
          </a:lstStyle>
          <a:p>
            <a:pPr eaLnBrk="1" hangingPunct="1">
              <a:lnSpc>
                <a:spcPct val="100000"/>
              </a:lnSpc>
            </a:pPr>
            <a:r>
              <a:rPr lang="en-US" altLang="en-US" sz="2400" dirty="0">
                <a:solidFill>
                  <a:srgbClr val="000000"/>
                </a:solidFill>
                <a:latin typeface="Century Gothic" panose="020B0502020202020204" pitchFamily="34" charset="0"/>
              </a:rPr>
              <a:t>I see reality, and my actions and beliefs are based on a rational interpretation of reality. </a:t>
            </a:r>
          </a:p>
          <a:p>
            <a:pPr eaLnBrk="1" hangingPunct="1">
              <a:lnSpc>
                <a:spcPct val="100000"/>
              </a:lnSpc>
            </a:pPr>
            <a:endParaRPr lang="en-US" altLang="en-US" sz="2400" dirty="0">
              <a:solidFill>
                <a:srgbClr val="000000"/>
              </a:solidFill>
              <a:latin typeface="Calibri" panose="020F050202020403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fill="hold" nodeType="withEffect">
                                  <p:stCondLst>
                                    <p:cond delay="0"/>
                                  </p:stCondLst>
                                  <p:childTnLst>
                                    <p:set>
                                      <p:cBhvr additive="repl">
                                        <p:cTn id="6" dur="1" fill="hold">
                                          <p:stCondLst>
                                            <p:cond delay="0"/>
                                          </p:stCondLst>
                                        </p:cTn>
                                        <p:tgtEl>
                                          <p:spTgt spid="11271"/>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11270"/>
                                        </p:tgtEl>
                                        <p:attrNameLst>
                                          <p:attrName>style.visibility</p:attrName>
                                        </p:attrNameLst>
                                      </p:cBhvr>
                                      <p:to>
                                        <p:strVal val="visible"/>
                                      </p:to>
                                    </p:set>
                                  </p:childTnLst>
                                </p:cTn>
                              </p:par>
                              <p:par>
                                <p:cTn id="9" presetID="1" presetClass="entr" fill="hold" nodeType="withEffect">
                                  <p:stCondLst>
                                    <p:cond delay="0"/>
                                  </p:stCondLst>
                                  <p:childTnLst>
                                    <p:set>
                                      <p:cBhvr additive="repl">
                                        <p:cTn id="10" dur="1" fill="hold">
                                          <p:stCondLst>
                                            <p:cond delay="0"/>
                                          </p:stCondLst>
                                        </p:cTn>
                                        <p:tgtEl>
                                          <p:spTgt spid="11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2A6B319F-86FE-4754-878E-06F0804D8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2385"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1" name="Rectangle 20">
            <a:extLst>
              <a:ext uri="{FF2B5EF4-FFF2-40B4-BE49-F238E27FC236}">
                <a16:creationId xmlns:a16="http://schemas.microsoft.com/office/drawing/2014/main" id="{DCF7D1B5-3477-499F-ACC5-2C8B07F4E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2385" y="0"/>
            <a:ext cx="3218914"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BB7401ED-3FF3-1606-2E7F-8CC99374571A}"/>
              </a:ext>
            </a:extLst>
          </p:cNvPr>
          <p:cNvSpPr>
            <a:spLocks noGrp="1"/>
          </p:cNvSpPr>
          <p:nvPr>
            <p:ph type="title"/>
          </p:nvPr>
        </p:nvSpPr>
        <p:spPr>
          <a:xfrm>
            <a:off x="992206" y="1608667"/>
            <a:ext cx="2823275" cy="4501127"/>
          </a:xfrm>
        </p:spPr>
        <p:txBody>
          <a:bodyPr anchor="t">
            <a:normAutofit/>
          </a:bodyPr>
          <a:lstStyle/>
          <a:p>
            <a:pPr algn="r"/>
            <a:r>
              <a:rPr lang="en-US" sz="3200">
                <a:solidFill>
                  <a:srgbClr val="FFFFFF"/>
                </a:solidFill>
              </a:rPr>
              <a:t>Emotions</a:t>
            </a:r>
          </a:p>
        </p:txBody>
      </p:sp>
      <p:sp>
        <p:nvSpPr>
          <p:cNvPr id="4" name="Content Placeholder 3">
            <a:extLst>
              <a:ext uri="{FF2B5EF4-FFF2-40B4-BE49-F238E27FC236}">
                <a16:creationId xmlns:a16="http://schemas.microsoft.com/office/drawing/2014/main" id="{41D494DE-31A7-39B8-9597-CD46C5FF874A}"/>
              </a:ext>
            </a:extLst>
          </p:cNvPr>
          <p:cNvSpPr>
            <a:spLocks noGrp="1"/>
          </p:cNvSpPr>
          <p:nvPr>
            <p:ph sz="half" idx="1"/>
          </p:nvPr>
        </p:nvSpPr>
        <p:spPr>
          <a:xfrm>
            <a:off x="4547698" y="1608667"/>
            <a:ext cx="3421958" cy="4501127"/>
          </a:xfrm>
        </p:spPr>
        <p:txBody>
          <a:bodyPr>
            <a:normAutofit/>
          </a:bodyPr>
          <a:lstStyle/>
          <a:p>
            <a:r>
              <a:rPr lang="en-US" sz="2000" dirty="0"/>
              <a:t>We feel based on what we perceive.</a:t>
            </a:r>
          </a:p>
          <a:p>
            <a:r>
              <a:rPr lang="en-US" sz="2000" dirty="0"/>
              <a:t>We perceive based on what we feel: confirmation bias/affirmation bias.</a:t>
            </a:r>
          </a:p>
          <a:p>
            <a:r>
              <a:rPr lang="en-US" sz="2000" dirty="0"/>
              <a:t>SO much information.</a:t>
            </a:r>
          </a:p>
          <a:p>
            <a:r>
              <a:rPr lang="en-US" sz="2000" dirty="0"/>
              <a:t>Tend to elicit reciprocity.</a:t>
            </a:r>
          </a:p>
          <a:p>
            <a:r>
              <a:rPr lang="en-US" sz="2000" dirty="0"/>
              <a:t>We have different tolerances for emotional severity.</a:t>
            </a:r>
          </a:p>
          <a:p>
            <a:r>
              <a:rPr lang="en-US" sz="2000" dirty="0"/>
              <a:t>Emotion and feeling come first, THEN rational thought.</a:t>
            </a:r>
          </a:p>
        </p:txBody>
      </p:sp>
      <p:sp>
        <p:nvSpPr>
          <p:cNvPr id="5" name="Content Placeholder 4">
            <a:extLst>
              <a:ext uri="{FF2B5EF4-FFF2-40B4-BE49-F238E27FC236}">
                <a16:creationId xmlns:a16="http://schemas.microsoft.com/office/drawing/2014/main" id="{06FA3EC6-0149-4FDA-BBFB-A08E6CD6FEBF}"/>
              </a:ext>
            </a:extLst>
          </p:cNvPr>
          <p:cNvSpPr>
            <a:spLocks noGrp="1"/>
          </p:cNvSpPr>
          <p:nvPr>
            <p:ph sz="half" idx="2"/>
          </p:nvPr>
        </p:nvSpPr>
        <p:spPr>
          <a:xfrm>
            <a:off x="8289696" y="1608667"/>
            <a:ext cx="3421957" cy="4501127"/>
          </a:xfrm>
        </p:spPr>
        <p:txBody>
          <a:bodyPr>
            <a:normAutofit/>
          </a:bodyPr>
          <a:lstStyle/>
          <a:p>
            <a:r>
              <a:rPr lang="en-US" sz="2000" dirty="0"/>
              <a:t>As intervenors:</a:t>
            </a:r>
          </a:p>
          <a:p>
            <a:pPr lvl="1"/>
            <a:r>
              <a:rPr lang="en-US" sz="2000" dirty="0"/>
              <a:t>Need to find the right balance of emotion.</a:t>
            </a:r>
          </a:p>
          <a:p>
            <a:pPr lvl="1"/>
            <a:r>
              <a:rPr lang="en-US" sz="2000" dirty="0"/>
              <a:t>They signal what’s important for people.  They should guide inquiry.</a:t>
            </a:r>
          </a:p>
          <a:p>
            <a:pPr lvl="1"/>
            <a:r>
              <a:rPr lang="en-US" sz="2000" dirty="0"/>
              <a:t>CANNOT ask people to put them aside.</a:t>
            </a:r>
          </a:p>
        </p:txBody>
      </p:sp>
    </p:spTree>
    <p:extLst>
      <p:ext uri="{BB962C8B-B14F-4D97-AF65-F5344CB8AC3E}">
        <p14:creationId xmlns:p14="http://schemas.microsoft.com/office/powerpoint/2010/main" val="3794580820"/>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634" name="Rectangle 2"/>
          <p:cNvSpPr>
            <a:spLocks noChangeArrowheads="1"/>
          </p:cNvSpPr>
          <p:nvPr/>
        </p:nvSpPr>
        <p:spPr bwMode="auto">
          <a:xfrm>
            <a:off x="1659835" y="1163238"/>
            <a:ext cx="8832684" cy="5128138"/>
          </a:xfrm>
          <a:prstGeom prst="rect">
            <a:avLst/>
          </a:prstGeom>
          <a:solidFill>
            <a:schemeClr val="bg2"/>
          </a:solidFill>
          <a:ln w="12700">
            <a:solidFill>
              <a:srgbClr val="F57B49"/>
            </a:solidFill>
            <a:miter lim="800000"/>
            <a:headEnd/>
            <a:tailEnd/>
          </a:ln>
          <a:effectLst/>
        </p:spPr>
        <p:txBody>
          <a:bodyPr wrap="none" anchor="ctr"/>
          <a:lstStyle/>
          <a:p>
            <a:endParaRPr lang="en-US"/>
          </a:p>
        </p:txBody>
      </p:sp>
      <p:sp>
        <p:nvSpPr>
          <p:cNvPr id="709635" name="Rectangle 3"/>
          <p:cNvSpPr>
            <a:spLocks noChangeArrowheads="1"/>
          </p:cNvSpPr>
          <p:nvPr/>
        </p:nvSpPr>
        <p:spPr bwMode="auto">
          <a:xfrm>
            <a:off x="3523484" y="581026"/>
            <a:ext cx="5083123" cy="582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8900" tIns="44450" rIns="88900" bIns="44450">
            <a:spAutoFit/>
          </a:bodyPr>
          <a:lstStyle>
            <a:lvl1pPr algn="l" defTabSz="733425">
              <a:defRPr sz="2400">
                <a:solidFill>
                  <a:schemeClr val="tx1"/>
                </a:solidFill>
                <a:latin typeface="Times New Roman" panose="02020603050405020304" pitchFamily="18" charset="0"/>
              </a:defRPr>
            </a:lvl1pPr>
            <a:lvl2pPr marL="550863" algn="l" defTabSz="733425">
              <a:defRPr sz="2400">
                <a:solidFill>
                  <a:schemeClr val="tx1"/>
                </a:solidFill>
                <a:latin typeface="Times New Roman" panose="02020603050405020304" pitchFamily="18" charset="0"/>
              </a:defRPr>
            </a:lvl2pPr>
            <a:lvl3pPr marL="1100138" algn="l" defTabSz="733425">
              <a:defRPr sz="2400">
                <a:solidFill>
                  <a:schemeClr val="tx1"/>
                </a:solidFill>
                <a:latin typeface="Times New Roman" panose="02020603050405020304" pitchFamily="18" charset="0"/>
              </a:defRPr>
            </a:lvl3pPr>
            <a:lvl4pPr marL="1651000" algn="l" defTabSz="733425">
              <a:defRPr sz="2400">
                <a:solidFill>
                  <a:schemeClr val="tx1"/>
                </a:solidFill>
                <a:latin typeface="Times New Roman" panose="02020603050405020304" pitchFamily="18" charset="0"/>
              </a:defRPr>
            </a:lvl4pPr>
            <a:lvl5pPr marL="2200275" algn="l" defTabSz="733425">
              <a:defRPr sz="2400">
                <a:solidFill>
                  <a:schemeClr val="tx1"/>
                </a:solidFill>
                <a:latin typeface="Times New Roman" panose="02020603050405020304" pitchFamily="18" charset="0"/>
              </a:defRPr>
            </a:lvl5pPr>
            <a:lvl6pPr marL="2657475" defTabSz="733425" eaLnBrk="0" fontAlgn="base" hangingPunct="0">
              <a:spcBef>
                <a:spcPct val="0"/>
              </a:spcBef>
              <a:spcAft>
                <a:spcPct val="0"/>
              </a:spcAft>
              <a:defRPr sz="2400">
                <a:solidFill>
                  <a:schemeClr val="tx1"/>
                </a:solidFill>
                <a:latin typeface="Times New Roman" panose="02020603050405020304" pitchFamily="18" charset="0"/>
              </a:defRPr>
            </a:lvl6pPr>
            <a:lvl7pPr marL="3114675" defTabSz="733425" eaLnBrk="0" fontAlgn="base" hangingPunct="0">
              <a:spcBef>
                <a:spcPct val="0"/>
              </a:spcBef>
              <a:spcAft>
                <a:spcPct val="0"/>
              </a:spcAft>
              <a:defRPr sz="2400">
                <a:solidFill>
                  <a:schemeClr val="tx1"/>
                </a:solidFill>
                <a:latin typeface="Times New Roman" panose="02020603050405020304" pitchFamily="18" charset="0"/>
              </a:defRPr>
            </a:lvl7pPr>
            <a:lvl8pPr marL="3571875" defTabSz="733425" eaLnBrk="0" fontAlgn="base" hangingPunct="0">
              <a:spcBef>
                <a:spcPct val="0"/>
              </a:spcBef>
              <a:spcAft>
                <a:spcPct val="0"/>
              </a:spcAft>
              <a:defRPr sz="2400">
                <a:solidFill>
                  <a:schemeClr val="tx1"/>
                </a:solidFill>
                <a:latin typeface="Times New Roman" panose="02020603050405020304" pitchFamily="18" charset="0"/>
              </a:defRPr>
            </a:lvl8pPr>
            <a:lvl9pPr marL="4029075" defTabSz="733425"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3200" b="1" dirty="0">
                <a:latin typeface="Century Gothic" panose="020B0502020202020204" pitchFamily="34" charset="0"/>
              </a:rPr>
              <a:t>Communication: Axioms</a:t>
            </a:r>
          </a:p>
        </p:txBody>
      </p:sp>
      <p:sp>
        <p:nvSpPr>
          <p:cNvPr id="709636" name="Rectangle 4"/>
          <p:cNvSpPr>
            <a:spLocks noChangeArrowheads="1"/>
          </p:cNvSpPr>
          <p:nvPr/>
        </p:nvSpPr>
        <p:spPr bwMode="auto">
          <a:xfrm>
            <a:off x="2001064" y="1955717"/>
            <a:ext cx="8150225" cy="2951257"/>
          </a:xfrm>
          <a:prstGeom prst="rect">
            <a:avLst/>
          </a:prstGeom>
          <a:solidFill>
            <a:schemeClr val="bg2">
              <a:lumMod val="25000"/>
            </a:schemeClr>
          </a:solidFill>
          <a:ln>
            <a:noFill/>
          </a:ln>
          <a:effectLst/>
        </p:spPr>
        <p:txBody>
          <a:bodyPr lIns="88900" tIns="44450" rIns="88900" bIns="44450">
            <a:spAutoFit/>
          </a:bodyPr>
          <a:lstStyle>
            <a:lvl1pPr algn="l" defTabSz="733425">
              <a:defRPr sz="2400">
                <a:solidFill>
                  <a:schemeClr val="tx1"/>
                </a:solidFill>
                <a:latin typeface="Times New Roman" panose="02020603050405020304" pitchFamily="18" charset="0"/>
              </a:defRPr>
            </a:lvl1pPr>
            <a:lvl2pPr marL="550863" algn="l" defTabSz="733425">
              <a:defRPr sz="2400">
                <a:solidFill>
                  <a:schemeClr val="tx1"/>
                </a:solidFill>
                <a:latin typeface="Times New Roman" panose="02020603050405020304" pitchFamily="18" charset="0"/>
              </a:defRPr>
            </a:lvl2pPr>
            <a:lvl3pPr marL="1100138" algn="l" defTabSz="733425">
              <a:defRPr sz="2400">
                <a:solidFill>
                  <a:schemeClr val="tx1"/>
                </a:solidFill>
                <a:latin typeface="Times New Roman" panose="02020603050405020304" pitchFamily="18" charset="0"/>
              </a:defRPr>
            </a:lvl3pPr>
            <a:lvl4pPr marL="1651000" algn="l" defTabSz="733425">
              <a:defRPr sz="2400">
                <a:solidFill>
                  <a:schemeClr val="tx1"/>
                </a:solidFill>
                <a:latin typeface="Times New Roman" panose="02020603050405020304" pitchFamily="18" charset="0"/>
              </a:defRPr>
            </a:lvl4pPr>
            <a:lvl5pPr marL="2200275" algn="l" defTabSz="733425">
              <a:defRPr sz="2400">
                <a:solidFill>
                  <a:schemeClr val="tx1"/>
                </a:solidFill>
                <a:latin typeface="Times New Roman" panose="02020603050405020304" pitchFamily="18" charset="0"/>
              </a:defRPr>
            </a:lvl5pPr>
            <a:lvl6pPr marL="2657475" defTabSz="733425" eaLnBrk="0" fontAlgn="base" hangingPunct="0">
              <a:spcBef>
                <a:spcPct val="0"/>
              </a:spcBef>
              <a:spcAft>
                <a:spcPct val="0"/>
              </a:spcAft>
              <a:defRPr sz="2400">
                <a:solidFill>
                  <a:schemeClr val="tx1"/>
                </a:solidFill>
                <a:latin typeface="Times New Roman" panose="02020603050405020304" pitchFamily="18" charset="0"/>
              </a:defRPr>
            </a:lvl6pPr>
            <a:lvl7pPr marL="3114675" defTabSz="733425" eaLnBrk="0" fontAlgn="base" hangingPunct="0">
              <a:spcBef>
                <a:spcPct val="0"/>
              </a:spcBef>
              <a:spcAft>
                <a:spcPct val="0"/>
              </a:spcAft>
              <a:defRPr sz="2400">
                <a:solidFill>
                  <a:schemeClr val="tx1"/>
                </a:solidFill>
                <a:latin typeface="Times New Roman" panose="02020603050405020304" pitchFamily="18" charset="0"/>
              </a:defRPr>
            </a:lvl7pPr>
            <a:lvl8pPr marL="3571875" defTabSz="733425" eaLnBrk="0" fontAlgn="base" hangingPunct="0">
              <a:spcBef>
                <a:spcPct val="0"/>
              </a:spcBef>
              <a:spcAft>
                <a:spcPct val="0"/>
              </a:spcAft>
              <a:defRPr sz="2400">
                <a:solidFill>
                  <a:schemeClr val="tx1"/>
                </a:solidFill>
                <a:latin typeface="Times New Roman" panose="02020603050405020304" pitchFamily="18" charset="0"/>
              </a:defRPr>
            </a:lvl8pPr>
            <a:lvl9pPr marL="4029075" defTabSz="733425" eaLnBrk="0" fontAlgn="base" hangingPunct="0">
              <a:spcBef>
                <a:spcPct val="0"/>
              </a:spcBef>
              <a:spcAft>
                <a:spcPct val="0"/>
              </a:spcAft>
              <a:defRPr sz="2400">
                <a:solidFill>
                  <a:schemeClr val="tx1"/>
                </a:solidFill>
                <a:latin typeface="Times New Roman" panose="02020603050405020304" pitchFamily="18" charset="0"/>
              </a:defRPr>
            </a:lvl9pPr>
          </a:lstStyle>
          <a:p>
            <a:pPr algn="ctr">
              <a:lnSpc>
                <a:spcPct val="135000"/>
              </a:lnSpc>
              <a:buClr>
                <a:srgbClr val="F57B49"/>
              </a:buClr>
              <a:buSzPct val="100000"/>
              <a:buFont typeface="Wingdings" panose="05000000000000000000" pitchFamily="2" charset="2"/>
              <a:buChar char="w"/>
            </a:pPr>
            <a:r>
              <a:rPr lang="en-US" altLang="en-US" sz="2000" dirty="0">
                <a:solidFill>
                  <a:schemeClr val="bg1"/>
                </a:solidFill>
                <a:latin typeface="Century Gothic" panose="020B0502020202020204" pitchFamily="34" charset="0"/>
              </a:rPr>
              <a:t> I. It is impossible NOT to communicate.</a:t>
            </a:r>
          </a:p>
          <a:p>
            <a:pPr algn="ctr">
              <a:lnSpc>
                <a:spcPct val="135000"/>
              </a:lnSpc>
              <a:buClr>
                <a:srgbClr val="F57B49"/>
              </a:buClr>
              <a:buSzPct val="100000"/>
              <a:buFont typeface="Wingdings" panose="05000000000000000000" pitchFamily="2" charset="2"/>
              <a:buChar char="w"/>
            </a:pPr>
            <a:r>
              <a:rPr lang="en-US" altLang="en-US" sz="2000" dirty="0">
                <a:solidFill>
                  <a:schemeClr val="bg1"/>
                </a:solidFill>
                <a:latin typeface="Century Gothic" panose="020B0502020202020204" pitchFamily="34" charset="0"/>
              </a:rPr>
              <a:t> II. All communication has content meaning as well as relational meaning.</a:t>
            </a:r>
          </a:p>
          <a:p>
            <a:pPr algn="ctr">
              <a:lnSpc>
                <a:spcPct val="135000"/>
              </a:lnSpc>
              <a:buClr>
                <a:srgbClr val="F57B49"/>
              </a:buClr>
              <a:buSzPct val="100000"/>
              <a:buFont typeface="Wingdings" panose="05000000000000000000" pitchFamily="2" charset="2"/>
              <a:buChar char="w"/>
            </a:pPr>
            <a:r>
              <a:rPr lang="en-US" altLang="en-US" sz="2000" dirty="0">
                <a:solidFill>
                  <a:schemeClr val="bg1"/>
                </a:solidFill>
                <a:latin typeface="Century Gothic" panose="020B0502020202020204" pitchFamily="34" charset="0"/>
              </a:rPr>
              <a:t>III. The nature of a relationship depends on how the communicators define the sequence and start of communication.</a:t>
            </a:r>
          </a:p>
          <a:p>
            <a:pPr algn="ctr">
              <a:lnSpc>
                <a:spcPct val="135000"/>
              </a:lnSpc>
              <a:buClr>
                <a:srgbClr val="F57B49"/>
              </a:buClr>
              <a:buSzPct val="100000"/>
              <a:buFont typeface="Wingdings" panose="05000000000000000000" pitchFamily="2" charset="2"/>
              <a:buChar char="w"/>
            </a:pPr>
            <a:r>
              <a:rPr lang="en-US" altLang="en-US" sz="2000" dirty="0">
                <a:solidFill>
                  <a:schemeClr val="bg1"/>
                </a:solidFill>
                <a:latin typeface="Century Gothic" panose="020B0502020202020204" pitchFamily="34" charset="0"/>
              </a:rPr>
              <a:t>IV. Meaning is assigned by the listener NOT the speaker</a:t>
            </a:r>
          </a:p>
        </p:txBody>
      </p:sp>
      <p:sp>
        <p:nvSpPr>
          <p:cNvPr id="709638" name="Text Box 6"/>
          <p:cNvSpPr txBox="1">
            <a:spLocks noChangeArrowheads="1"/>
          </p:cNvSpPr>
          <p:nvPr/>
        </p:nvSpPr>
        <p:spPr bwMode="auto">
          <a:xfrm>
            <a:off x="2062811" y="6009033"/>
            <a:ext cx="434340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spcBef>
                <a:spcPct val="50000"/>
              </a:spcBef>
            </a:pPr>
            <a:r>
              <a:rPr lang="es-ES_tradnl" altLang="en-US" sz="800" dirty="0">
                <a:solidFill>
                  <a:srgbClr val="003399"/>
                </a:solidFill>
              </a:rPr>
              <a:t>Fundación Cambio Democrático - </a:t>
            </a:r>
            <a:r>
              <a:rPr lang="es-ES_tradnl" altLang="en-US" sz="800" dirty="0">
                <a:solidFill>
                  <a:srgbClr val="003399"/>
                </a:solidFill>
                <a:cs typeface="Times New Roman" panose="02020603050405020304" pitchFamily="18" charset="0"/>
              </a:rPr>
              <a:t>© 2001 – </a:t>
            </a:r>
            <a:r>
              <a:rPr lang="en-US" sz="800" b="0" i="0" dirty="0">
                <a:solidFill>
                  <a:srgbClr val="202124"/>
                </a:solidFill>
                <a:effectLst/>
                <a:latin typeface="Roboto" panose="02000000000000000000" pitchFamily="2" charset="0"/>
              </a:rPr>
              <a:t>Fisher, Roger, and William </a:t>
            </a:r>
            <a:r>
              <a:rPr lang="en-US" sz="800" b="0" i="0" dirty="0" err="1">
                <a:solidFill>
                  <a:srgbClr val="202124"/>
                </a:solidFill>
                <a:effectLst/>
                <a:latin typeface="Roboto" panose="02000000000000000000" pitchFamily="2" charset="0"/>
              </a:rPr>
              <a:t>Ury</a:t>
            </a:r>
            <a:r>
              <a:rPr lang="en-US" sz="800" b="0" i="0" dirty="0">
                <a:solidFill>
                  <a:srgbClr val="202124"/>
                </a:solidFill>
                <a:effectLst/>
                <a:latin typeface="Roboto" panose="02000000000000000000" pitchFamily="2" charset="0"/>
              </a:rPr>
              <a:t>. Getting Past No. Random House Business Books, 1992.</a:t>
            </a:r>
            <a:endParaRPr lang="es-ES" altLang="en-US" sz="800" dirty="0">
              <a:solidFill>
                <a:srgbClr val="003399"/>
              </a:solidFill>
            </a:endParaRPr>
          </a:p>
        </p:txBody>
      </p:sp>
    </p:spTree>
    <p:extLst>
      <p:ext uri="{BB962C8B-B14F-4D97-AF65-F5344CB8AC3E}">
        <p14:creationId xmlns:p14="http://schemas.microsoft.com/office/powerpoint/2010/main" val="30488163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5" name="Rectangle 5"/>
          <p:cNvSpPr>
            <a:spLocks noChangeArrowheads="1"/>
          </p:cNvSpPr>
          <p:nvPr/>
        </p:nvSpPr>
        <p:spPr bwMode="auto">
          <a:xfrm>
            <a:off x="1524001" y="1529834"/>
            <a:ext cx="184731"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endParaRPr lang="en-US"/>
          </a:p>
        </p:txBody>
      </p:sp>
      <p:sp>
        <p:nvSpPr>
          <p:cNvPr id="814087" name="Rectangle 7"/>
          <p:cNvSpPr>
            <a:spLocks noChangeArrowheads="1"/>
          </p:cNvSpPr>
          <p:nvPr/>
        </p:nvSpPr>
        <p:spPr bwMode="auto">
          <a:xfrm>
            <a:off x="1524001" y="1529834"/>
            <a:ext cx="184731"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p>
            <a:endParaRPr lang="en-US"/>
          </a:p>
        </p:txBody>
      </p:sp>
      <p:graphicFrame>
        <p:nvGraphicFramePr>
          <p:cNvPr id="814086" name="Object 6"/>
          <p:cNvGraphicFramePr>
            <a:graphicFrameLocks noChangeAspect="1"/>
          </p:cNvGraphicFramePr>
          <p:nvPr>
            <p:extLst>
              <p:ext uri="{D42A27DB-BD31-4B8C-83A1-F6EECF244321}">
                <p14:modId xmlns:p14="http://schemas.microsoft.com/office/powerpoint/2010/main" val="3593358413"/>
              </p:ext>
            </p:extLst>
          </p:nvPr>
        </p:nvGraphicFramePr>
        <p:xfrm>
          <a:off x="1658938" y="260351"/>
          <a:ext cx="8856662" cy="6132513"/>
        </p:xfrm>
        <a:graphic>
          <a:graphicData uri="http://schemas.openxmlformats.org/presentationml/2006/ole">
            <mc:AlternateContent xmlns:mc="http://schemas.openxmlformats.org/markup-compatibility/2006">
              <mc:Choice xmlns:v="urn:schemas-microsoft-com:vml" Requires="v">
                <p:oleObj name="Slide" r:id="rId2" imgW="4840478" imgH="3351358" progId="PowerPoint.Slide.8">
                  <p:embed/>
                </p:oleObj>
              </mc:Choice>
              <mc:Fallback>
                <p:oleObj name="Slide" r:id="rId2" imgW="4840478" imgH="3351358" progId="PowerPoint.Slide.8">
                  <p:embed/>
                  <p:pic>
                    <p:nvPicPr>
                      <p:cNvPr id="814086" name="Object 6"/>
                      <p:cNvPicPr>
                        <a:picLocks noChangeAspect="1" noChangeArrowheads="1"/>
                      </p:cNvPicPr>
                      <p:nvPr/>
                    </p:nvPicPr>
                    <p:blipFill>
                      <a:blip r:embed="rId3"/>
                      <a:srcRect/>
                      <a:stretch>
                        <a:fillRect/>
                      </a:stretch>
                    </p:blipFill>
                    <p:spPr bwMode="auto">
                      <a:xfrm>
                        <a:off x="1658938" y="260351"/>
                        <a:ext cx="8856662" cy="6132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8196608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443</TotalTime>
  <Words>774</Words>
  <Application>Microsoft Office PowerPoint</Application>
  <PresentationFormat>Widescreen</PresentationFormat>
  <Paragraphs>115</Paragraphs>
  <Slides>26</Slides>
  <Notes>6</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6" baseType="lpstr">
      <vt:lpstr>Arial</vt:lpstr>
      <vt:lpstr>Calibri</vt:lpstr>
      <vt:lpstr>Calibri Light</vt:lpstr>
      <vt:lpstr>Century Gothic</vt:lpstr>
      <vt:lpstr>Roboto</vt:lpstr>
      <vt:lpstr>Times New Roman</vt:lpstr>
      <vt:lpstr>Verdana</vt:lpstr>
      <vt:lpstr>Wingdings</vt:lpstr>
      <vt:lpstr>Office Theme</vt:lpstr>
      <vt:lpstr>Microsoft PowerPoint 97-2003 Slide</vt:lpstr>
      <vt:lpstr>Conflict: what is it, how to understand it, ideas for organizing it.</vt:lpstr>
      <vt:lpstr>Julian’s Definition of Conflict</vt:lpstr>
      <vt:lpstr>PowerPoint Presentation</vt:lpstr>
      <vt:lpstr>Perception</vt:lpstr>
      <vt:lpstr>PowerPoint Presentation</vt:lpstr>
      <vt:lpstr>PowerPoint Presentation</vt:lpstr>
      <vt:lpstr>Emotions</vt:lpstr>
      <vt:lpstr>PowerPoint Presentation</vt:lpstr>
      <vt:lpstr>PowerPoint Presentation</vt:lpstr>
      <vt:lpstr>PowerPoint Presentation</vt:lpstr>
      <vt:lpstr>Relationship V Substance</vt:lpstr>
      <vt:lpstr>Moral Pillars: Jonathan Haidt</vt:lpstr>
      <vt:lpstr>Pillars of Moral Decision-Making according to political affiliation.</vt:lpstr>
      <vt:lpstr>Structure</vt:lpstr>
      <vt:lpstr>History</vt:lpstr>
      <vt:lpstr>PowerPoint Presentation</vt:lpstr>
      <vt:lpstr>PowerPoint Presentation</vt:lpstr>
      <vt:lpstr>PowerPoint Presentation</vt:lpstr>
      <vt:lpstr>PowerPoint Presentation</vt:lpstr>
      <vt:lpstr>Continuum exercise</vt:lpstr>
      <vt:lpstr>PowerPoint Presentation</vt:lpstr>
      <vt:lpstr>PowerPoint Presentation</vt:lpstr>
      <vt:lpstr>Bernie says</vt:lpstr>
      <vt:lpstr>PowerPoint Presentation</vt:lpstr>
      <vt:lpstr>PowerPoint Presentation</vt:lpstr>
      <vt:lpstr>PowerPoint Presentation</vt:lpstr>
    </vt:vector>
  </TitlesOfParts>
  <Company>Champlain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Julián Portilla</dc:creator>
  <cp:lastModifiedBy>Julián Portilla</cp:lastModifiedBy>
  <cp:revision>5</cp:revision>
  <dcterms:created xsi:type="dcterms:W3CDTF">2018-09-11T13:03:00Z</dcterms:created>
  <dcterms:modified xsi:type="dcterms:W3CDTF">2023-01-09T21:17:17Z</dcterms:modified>
</cp:coreProperties>
</file>